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24"/>
  </p:notesMasterIdLst>
  <p:sldIdLst>
    <p:sldId id="262" r:id="rId2"/>
    <p:sldId id="263" r:id="rId3"/>
    <p:sldId id="334" r:id="rId4"/>
    <p:sldId id="376" r:id="rId5"/>
    <p:sldId id="341" r:id="rId6"/>
    <p:sldId id="380" r:id="rId7"/>
    <p:sldId id="336" r:id="rId8"/>
    <p:sldId id="343" r:id="rId9"/>
    <p:sldId id="339" r:id="rId10"/>
    <p:sldId id="340" r:id="rId11"/>
    <p:sldId id="372" r:id="rId12"/>
    <p:sldId id="355" r:id="rId13"/>
    <p:sldId id="325" r:id="rId14"/>
    <p:sldId id="364" r:id="rId15"/>
    <p:sldId id="289" r:id="rId16"/>
    <p:sldId id="311" r:id="rId17"/>
    <p:sldId id="383" r:id="rId18"/>
    <p:sldId id="386" r:id="rId19"/>
    <p:sldId id="385" r:id="rId20"/>
    <p:sldId id="387" r:id="rId21"/>
    <p:sldId id="388" r:id="rId22"/>
    <p:sldId id="314" r:id="rId23"/>
  </p:sldIdLst>
  <p:sldSz cx="9144000" cy="6858000" type="screen4x3"/>
  <p:notesSz cx="6889750" cy="1002188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C693EB25-BCC0-4D40-94D0-9E773BC883C0}">
          <p14:sldIdLst>
            <p14:sldId id="262"/>
            <p14:sldId id="263"/>
            <p14:sldId id="334"/>
            <p14:sldId id="376"/>
            <p14:sldId id="341"/>
            <p14:sldId id="380"/>
            <p14:sldId id="336"/>
            <p14:sldId id="343"/>
            <p14:sldId id="339"/>
            <p14:sldId id="340"/>
            <p14:sldId id="372"/>
            <p14:sldId id="355"/>
            <p14:sldId id="325"/>
            <p14:sldId id="364"/>
            <p14:sldId id="289"/>
          </p14:sldIdLst>
        </p14:section>
        <p14:section name="SmartArt examples" id="{EC99EAA8-7F14-4B22-9918-54923576F222}">
          <p14:sldIdLst>
            <p14:sldId id="311"/>
            <p14:sldId id="383"/>
            <p14:sldId id="386"/>
            <p14:sldId id="385"/>
            <p14:sldId id="387"/>
            <p14:sldId id="388"/>
            <p14:sldId id="314"/>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FBFBF"/>
    <a:srgbClr val="37363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93" autoAdjust="0"/>
    <p:restoredTop sz="94681" autoAdjust="0"/>
  </p:normalViewPr>
  <p:slideViewPr>
    <p:cSldViewPr snapToGrid="0">
      <p:cViewPr varScale="1">
        <p:scale>
          <a:sx n="114" d="100"/>
          <a:sy n="114" d="100"/>
        </p:scale>
        <p:origin x="1506" y="11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accent1_5">
  <dgm:title val=""/>
  <dgm:desc val=""/>
  <dgm:catLst>
    <dgm:cat type="accent1" pri="11500"/>
  </dgm:catLst>
  <dgm:styleLbl name="node0">
    <dgm:fillClrLst meth="cycle">
      <a:schemeClr val="accent1">
        <a:alpha val="80000"/>
      </a:schemeClr>
    </dgm:fillClrLst>
    <dgm:linClrLst meth="repeat">
      <a:schemeClr val="lt1"/>
    </dgm:linClrLst>
    <dgm:effectClrLst/>
    <dgm:txLinClrLst/>
    <dgm:txFillClrLst/>
    <dgm:txEffectClrLst/>
  </dgm:styleLbl>
  <dgm:styleLbl name="node1">
    <dgm:fillClrLst>
      <a:schemeClr val="accent1">
        <a:alpha val="90000"/>
      </a:schemeClr>
      <a:schemeClr val="accent1">
        <a:alpha val="50000"/>
      </a:schemeClr>
    </dgm:fillClrLst>
    <dgm:linClrLst meth="repeat">
      <a:schemeClr val="lt1"/>
    </dgm:linClrLst>
    <dgm:effectClrLst/>
    <dgm:txLinClrLst/>
    <dgm:txFillClrLst/>
    <dgm:txEffectClrLst/>
  </dgm:styleLbl>
  <dgm:styleLbl name="alignNode1">
    <dgm:fillClrLst>
      <a:schemeClr val="accent1">
        <a:alpha val="90000"/>
      </a:schemeClr>
      <a:schemeClr val="accent1">
        <a:alpha val="50000"/>
      </a:schemeClr>
    </dgm:fillClrLst>
    <dgm:linClrLst>
      <a:schemeClr val="accent1">
        <a:alpha val="90000"/>
      </a:schemeClr>
      <a:schemeClr val="accent1">
        <a:alpha val="50000"/>
      </a:schemeClr>
    </dgm:linClrLst>
    <dgm:effectClrLst/>
    <dgm:txLinClrLst/>
    <dgm:txFillClrLst/>
    <dgm:txEffectClrLst/>
  </dgm:styleLbl>
  <dgm:styleLbl name="lnNode1">
    <dgm:fillClrLst>
      <a:schemeClr val="accent1">
        <a:shade val="90000"/>
      </a:schemeClr>
      <a:schemeClr val="accent1">
        <a:alpha val="50000"/>
        <a:tint val="5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alpha val="80000"/>
      </a:schemeClr>
    </dgm:fillClrLst>
    <dgm:linClrLst meth="repeat">
      <a:schemeClr val="lt1"/>
    </dgm:linClrLst>
    <dgm:effectClrLst/>
    <dgm:txLinClrLst/>
    <dgm:txFillClrLst/>
    <dgm:txEffectClrLst/>
  </dgm:styleLbl>
  <dgm:styleLbl name="node2">
    <dgm:fillClrLst>
      <a:schemeClr val="accent1">
        <a:alpha val="70000"/>
      </a:schemeClr>
    </dgm:fillClrLst>
    <dgm:linClrLst meth="repeat">
      <a:schemeClr val="lt1"/>
    </dgm:linClrLst>
    <dgm:effectClrLst/>
    <dgm:txLinClrLst/>
    <dgm:txFillClrLst/>
    <dgm:txEffectClrLst/>
  </dgm:styleLbl>
  <dgm:styleLbl name="node3">
    <dgm:fillClrLst>
      <a:schemeClr val="accent1">
        <a:alpha val="50000"/>
      </a:schemeClr>
    </dgm:fillClrLst>
    <dgm:linClrLst meth="repeat">
      <a:schemeClr val="lt1"/>
    </dgm:linClrLst>
    <dgm:effectClrLst/>
    <dgm:txLinClrLst/>
    <dgm:txFillClrLst/>
    <dgm:txEffectClrLst/>
  </dgm:styleLbl>
  <dgm:styleLbl name="node4">
    <dgm:fillClrLst>
      <a:schemeClr val="accent1">
        <a:alpha val="30000"/>
      </a:schemeClr>
    </dgm:fillClrLst>
    <dgm:linClrLst meth="repeat">
      <a:schemeClr val="lt1"/>
    </dgm:linClrLst>
    <dgm:effectClrLst/>
    <dgm:txLinClrLst/>
    <dgm:txFillClrLst/>
    <dgm:txEffectClrLst/>
  </dgm:styleLbl>
  <dgm:styleLbl name="fgImgPlace1">
    <dgm:fillClrLst>
      <a:schemeClr val="accent1">
        <a:tint val="50000"/>
        <a:alpha val="90000"/>
      </a:schemeClr>
      <a:schemeClr val="accent1">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fg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bg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sibTrans1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alpha val="90000"/>
      </a:schemeClr>
    </dgm:fillClrLst>
    <dgm:linClrLst meth="repeat">
      <a:schemeClr val="lt1"/>
    </dgm:linClrLst>
    <dgm:effectClrLst/>
    <dgm:txLinClrLst/>
    <dgm:txFillClrLst/>
    <dgm:txEffectClrLst/>
  </dgm:styleLbl>
  <dgm:styleLbl name="asst1">
    <dgm:fillClrLst meth="repeat">
      <a:schemeClr val="accent1">
        <a:alpha val="90000"/>
      </a:schemeClr>
    </dgm:fillClrLst>
    <dgm:linClrLst meth="repeat">
      <a:schemeClr val="lt1"/>
    </dgm:linClrLst>
    <dgm:effectClrLst/>
    <dgm:txLinClrLst/>
    <dgm:txFillClrLst/>
    <dgm:txEffectClrLst/>
  </dgm:styleLbl>
  <dgm:styleLbl name="asst2">
    <dgm:fillClrLst>
      <a:schemeClr val="accent1">
        <a:alpha val="90000"/>
      </a:schemeClr>
    </dgm:fillClrLst>
    <dgm:linClrLst meth="repeat">
      <a:schemeClr val="lt1"/>
    </dgm:linClrLst>
    <dgm:effectClrLst/>
    <dgm:txLinClrLst/>
    <dgm:txFillClrLst/>
    <dgm:txEffectClrLst/>
  </dgm:styleLbl>
  <dgm:styleLbl name="asst3">
    <dgm:fillClrLst>
      <a:schemeClr val="accent1">
        <a:alpha val="70000"/>
      </a:schemeClr>
    </dgm:fillClrLst>
    <dgm:linClrLst meth="repeat">
      <a:schemeClr val="lt1"/>
    </dgm:linClrLst>
    <dgm:effectClrLst/>
    <dgm:txLinClrLst/>
    <dgm:txFillClrLst/>
    <dgm:txEffectClrLst/>
  </dgm:styleLbl>
  <dgm:styleLbl name="asst4">
    <dgm:fillClrLst>
      <a:schemeClr val="accent1">
        <a:alpha val="50000"/>
      </a:schemeClr>
    </dgm:fillClrLst>
    <dgm:linClrLst meth="repeat">
      <a:schemeClr val="lt1"/>
    </dgm:linClrLst>
    <dgm:effectClrLst/>
    <dgm:txLinClrLst/>
    <dgm:txFillClrLst/>
    <dgm:txEffectClrLst/>
  </dgm:styleLbl>
  <dgm:styleLbl name="parChTrans2D1">
    <dgm:fillClrLst meth="repeat">
      <a:schemeClr val="accent1">
        <a:shade val="8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1">
        <a:alpha val="90000"/>
      </a:schemeClr>
      <a:schemeClr val="accent1">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a:schemeClr val="accent1">
        <a:alpha val="90000"/>
        <a:tint val="40000"/>
      </a:schemeClr>
      <a:schemeClr val="accent1">
        <a:alpha val="5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03A6373-3B76-40E5-8006-C76F3DFD55FE}" type="doc">
      <dgm:prSet loTypeId="urn:microsoft.com/office/officeart/2005/8/layout/chevron2" loCatId="list" qsTypeId="urn:microsoft.com/office/officeart/2005/8/quickstyle/simple1" qsCatId="simple" csTypeId="urn:microsoft.com/office/officeart/2005/8/colors/accent1_5" csCatId="accent1" phldr="1"/>
      <dgm:spPr/>
      <dgm:t>
        <a:bodyPr/>
        <a:lstStyle/>
        <a:p>
          <a:endParaRPr lang="en-US"/>
        </a:p>
      </dgm:t>
    </dgm:pt>
    <dgm:pt modelId="{57D030A3-70F5-46B4-9450-17CDABE0EFDA}">
      <dgm:prSet phldrT="[Text]" custT="1"/>
      <dgm:spPr/>
      <dgm:t>
        <a:bodyPr/>
        <a:lstStyle/>
        <a:p>
          <a:r>
            <a:rPr lang="en-US" sz="1800" dirty="0"/>
            <a:t>1999</a:t>
          </a:r>
        </a:p>
      </dgm:t>
    </dgm:pt>
    <dgm:pt modelId="{1AE3B820-6B7B-4DA8-82F2-A67B3DFEFB39}" type="parTrans" cxnId="{0D524B10-675D-46C1-A78D-304082C23399}">
      <dgm:prSet/>
      <dgm:spPr/>
      <dgm:t>
        <a:bodyPr/>
        <a:lstStyle/>
        <a:p>
          <a:endParaRPr lang="en-US" sz="1800"/>
        </a:p>
      </dgm:t>
    </dgm:pt>
    <dgm:pt modelId="{C41B9637-C8C4-46C0-83B6-F28CCE34CAC6}" type="sibTrans" cxnId="{0D524B10-675D-46C1-A78D-304082C23399}">
      <dgm:prSet/>
      <dgm:spPr/>
      <dgm:t>
        <a:bodyPr/>
        <a:lstStyle/>
        <a:p>
          <a:endParaRPr lang="en-US" sz="1800"/>
        </a:p>
      </dgm:t>
    </dgm:pt>
    <dgm:pt modelId="{816BB7CE-133F-4F7A-81A1-F33CB1160B14}">
      <dgm:prSet phldrT="[Text]" custT="1"/>
      <dgm:spPr/>
      <dgm:t>
        <a:bodyPr/>
        <a:lstStyle/>
        <a:p>
          <a:r>
            <a:rPr lang="en-US" sz="1800" dirty="0"/>
            <a:t>Unequal In Life</a:t>
          </a:r>
        </a:p>
      </dgm:t>
    </dgm:pt>
    <dgm:pt modelId="{0D17A2CF-9F3E-4220-BB2F-B561CB3EE456}" type="parTrans" cxnId="{3667417D-E885-4333-A41B-66E6FA7E967F}">
      <dgm:prSet/>
      <dgm:spPr/>
      <dgm:t>
        <a:bodyPr/>
        <a:lstStyle/>
        <a:p>
          <a:endParaRPr lang="en-US" sz="1800"/>
        </a:p>
      </dgm:t>
    </dgm:pt>
    <dgm:pt modelId="{8560B62B-1C6A-40D6-BACD-3648855EE5B2}" type="sibTrans" cxnId="{3667417D-E885-4333-A41B-66E6FA7E967F}">
      <dgm:prSet/>
      <dgm:spPr/>
      <dgm:t>
        <a:bodyPr/>
        <a:lstStyle/>
        <a:p>
          <a:endParaRPr lang="en-US" sz="1800"/>
        </a:p>
      </dgm:t>
    </dgm:pt>
    <dgm:pt modelId="{1AF8FB50-8A34-424D-822B-D2B0014F6728}">
      <dgm:prSet phldrT="[Text]" custT="1"/>
      <dgm:spPr/>
      <dgm:t>
        <a:bodyPr/>
        <a:lstStyle/>
        <a:p>
          <a:r>
            <a:rPr lang="en-US" sz="1800" dirty="0"/>
            <a:t>New South Wales and Victoria</a:t>
          </a:r>
        </a:p>
      </dgm:t>
    </dgm:pt>
    <dgm:pt modelId="{7A8604FA-07D5-4AD2-8E0A-92DFC42F4270}" type="parTrans" cxnId="{C621C3C9-C09F-4414-8E4A-041FF2264B67}">
      <dgm:prSet/>
      <dgm:spPr/>
      <dgm:t>
        <a:bodyPr/>
        <a:lstStyle/>
        <a:p>
          <a:endParaRPr lang="en-US" sz="1800"/>
        </a:p>
      </dgm:t>
    </dgm:pt>
    <dgm:pt modelId="{7A13950A-0024-4D51-9507-829C50A886A5}" type="sibTrans" cxnId="{C621C3C9-C09F-4414-8E4A-041FF2264B67}">
      <dgm:prSet/>
      <dgm:spPr/>
      <dgm:t>
        <a:bodyPr/>
        <a:lstStyle/>
        <a:p>
          <a:endParaRPr lang="en-US" sz="1800"/>
        </a:p>
      </dgm:t>
    </dgm:pt>
    <dgm:pt modelId="{A57A9A1A-07A1-455F-8C0E-FCCD064CDAD1}">
      <dgm:prSet phldrT="[Text]" custT="1"/>
      <dgm:spPr/>
      <dgm:t>
        <a:bodyPr/>
        <a:lstStyle/>
        <a:p>
          <a:r>
            <a:rPr lang="en-US" sz="1800" dirty="0"/>
            <a:t>2004</a:t>
          </a:r>
        </a:p>
      </dgm:t>
    </dgm:pt>
    <dgm:pt modelId="{C32DB1E0-F27D-4962-AF83-E19AC5EDC06A}" type="parTrans" cxnId="{BA8B509B-F975-452D-BF96-07C6A92425D5}">
      <dgm:prSet/>
      <dgm:spPr/>
      <dgm:t>
        <a:bodyPr/>
        <a:lstStyle/>
        <a:p>
          <a:endParaRPr lang="en-US" sz="1800"/>
        </a:p>
      </dgm:t>
    </dgm:pt>
    <dgm:pt modelId="{98060423-0116-48FD-96A5-F6C4D895ABD1}" type="sibTrans" cxnId="{BA8B509B-F975-452D-BF96-07C6A92425D5}">
      <dgm:prSet/>
      <dgm:spPr/>
      <dgm:t>
        <a:bodyPr/>
        <a:lstStyle/>
        <a:p>
          <a:endParaRPr lang="en-US" sz="1800"/>
        </a:p>
      </dgm:t>
    </dgm:pt>
    <dgm:pt modelId="{0028F921-FFA6-4586-9984-5183F5B8EDF5}">
      <dgm:prSet phldrT="[Text]" custT="1"/>
      <dgm:spPr/>
      <dgm:t>
        <a:bodyPr/>
        <a:lstStyle/>
        <a:p>
          <a:r>
            <a:rPr lang="en-US" sz="1800" dirty="0"/>
            <a:t>Community Adversity and Resilience</a:t>
          </a:r>
        </a:p>
      </dgm:t>
    </dgm:pt>
    <dgm:pt modelId="{82D4B5F0-C807-4D81-ADA6-FEBF10602B31}" type="parTrans" cxnId="{5BE614F4-594C-43DE-B949-E56FF66AE4B6}">
      <dgm:prSet/>
      <dgm:spPr/>
      <dgm:t>
        <a:bodyPr/>
        <a:lstStyle/>
        <a:p>
          <a:endParaRPr lang="en-US" sz="1800"/>
        </a:p>
      </dgm:t>
    </dgm:pt>
    <dgm:pt modelId="{01BF35B0-CD9B-4B01-B0DE-32F25ED79F62}" type="sibTrans" cxnId="{5BE614F4-594C-43DE-B949-E56FF66AE4B6}">
      <dgm:prSet/>
      <dgm:spPr/>
      <dgm:t>
        <a:bodyPr/>
        <a:lstStyle/>
        <a:p>
          <a:endParaRPr lang="en-US" sz="1800"/>
        </a:p>
      </dgm:t>
    </dgm:pt>
    <dgm:pt modelId="{F9A6015A-4BF1-4131-BEA8-464A9B401FE1}">
      <dgm:prSet phldrT="[Text]" custT="1"/>
      <dgm:spPr/>
      <dgm:t>
        <a:bodyPr/>
        <a:lstStyle/>
        <a:p>
          <a:r>
            <a:rPr lang="en-US" sz="1800" dirty="0"/>
            <a:t>New South Wales and Victoria</a:t>
          </a:r>
        </a:p>
      </dgm:t>
    </dgm:pt>
    <dgm:pt modelId="{6DC71903-D35B-4AC7-A7DD-4EE5B5CE03CF}" type="parTrans" cxnId="{3B601D5C-7A3C-446C-9BCE-9DAAE33915FB}">
      <dgm:prSet/>
      <dgm:spPr/>
      <dgm:t>
        <a:bodyPr/>
        <a:lstStyle/>
        <a:p>
          <a:endParaRPr lang="en-US" sz="1800"/>
        </a:p>
      </dgm:t>
    </dgm:pt>
    <dgm:pt modelId="{B6E34BBB-B3D5-48E7-BBE9-CEED5E970C5E}" type="sibTrans" cxnId="{3B601D5C-7A3C-446C-9BCE-9DAAE33915FB}">
      <dgm:prSet/>
      <dgm:spPr/>
      <dgm:t>
        <a:bodyPr/>
        <a:lstStyle/>
        <a:p>
          <a:endParaRPr lang="en-US" sz="1800"/>
        </a:p>
      </dgm:t>
    </dgm:pt>
    <dgm:pt modelId="{2047383B-260F-4965-A352-FDCBB53A550A}">
      <dgm:prSet phldrT="[Text]" custT="1"/>
      <dgm:spPr/>
      <dgm:t>
        <a:bodyPr/>
        <a:lstStyle/>
        <a:p>
          <a:r>
            <a:rPr lang="en-US" sz="1800" dirty="0"/>
            <a:t>2007</a:t>
          </a:r>
        </a:p>
      </dgm:t>
    </dgm:pt>
    <dgm:pt modelId="{FB1D5804-4FF5-461A-8AAE-A9891C791922}" type="parTrans" cxnId="{5523A031-F6EE-43C6-90EA-EA8A573FB7BA}">
      <dgm:prSet/>
      <dgm:spPr/>
      <dgm:t>
        <a:bodyPr/>
        <a:lstStyle/>
        <a:p>
          <a:endParaRPr lang="en-US" sz="1800"/>
        </a:p>
      </dgm:t>
    </dgm:pt>
    <dgm:pt modelId="{1A325AC2-B94F-4392-99DC-866BB5E5ADA3}" type="sibTrans" cxnId="{5523A031-F6EE-43C6-90EA-EA8A573FB7BA}">
      <dgm:prSet/>
      <dgm:spPr/>
      <dgm:t>
        <a:bodyPr/>
        <a:lstStyle/>
        <a:p>
          <a:endParaRPr lang="en-US" sz="1800"/>
        </a:p>
      </dgm:t>
    </dgm:pt>
    <dgm:pt modelId="{341CCDDF-5A79-4BEC-BCC5-8AB337D6BCBD}">
      <dgm:prSet phldrT="[Text]" custT="1"/>
      <dgm:spPr/>
      <dgm:t>
        <a:bodyPr/>
        <a:lstStyle/>
        <a:p>
          <a:r>
            <a:rPr lang="en-US" sz="1800" dirty="0"/>
            <a:t>Dropping Off The Edge</a:t>
          </a:r>
        </a:p>
      </dgm:t>
    </dgm:pt>
    <dgm:pt modelId="{84E557A0-95E0-49F4-8886-ADD5FDEC3DD4}" type="parTrans" cxnId="{2EC712CE-D56B-4CBE-9F0E-03193147D9A5}">
      <dgm:prSet/>
      <dgm:spPr/>
      <dgm:t>
        <a:bodyPr/>
        <a:lstStyle/>
        <a:p>
          <a:endParaRPr lang="en-US" sz="1800"/>
        </a:p>
      </dgm:t>
    </dgm:pt>
    <dgm:pt modelId="{6CDF4E8B-7673-4918-AB21-279EC14382AA}" type="sibTrans" cxnId="{2EC712CE-D56B-4CBE-9F0E-03193147D9A5}">
      <dgm:prSet/>
      <dgm:spPr/>
      <dgm:t>
        <a:bodyPr/>
        <a:lstStyle/>
        <a:p>
          <a:endParaRPr lang="en-US" sz="1800"/>
        </a:p>
      </dgm:t>
    </dgm:pt>
    <dgm:pt modelId="{8B0CE89B-BFA8-41D5-98E5-CC68739BD1B2}">
      <dgm:prSet phldrT="[Text]" custT="1"/>
      <dgm:spPr/>
      <dgm:t>
        <a:bodyPr/>
        <a:lstStyle/>
        <a:p>
          <a:r>
            <a:rPr lang="en-US" sz="1800" dirty="0"/>
            <a:t>National study</a:t>
          </a:r>
        </a:p>
      </dgm:t>
    </dgm:pt>
    <dgm:pt modelId="{84B93B20-9FAF-4479-995C-CDBCFAF35CFF}" type="parTrans" cxnId="{7D32C3C0-F256-44CD-B350-646390CDEF06}">
      <dgm:prSet/>
      <dgm:spPr/>
      <dgm:t>
        <a:bodyPr/>
        <a:lstStyle/>
        <a:p>
          <a:endParaRPr lang="en-US" sz="1800"/>
        </a:p>
      </dgm:t>
    </dgm:pt>
    <dgm:pt modelId="{86FB2B57-DDED-4C7D-99AA-C9B77097C5AD}" type="sibTrans" cxnId="{7D32C3C0-F256-44CD-B350-646390CDEF06}">
      <dgm:prSet/>
      <dgm:spPr/>
      <dgm:t>
        <a:bodyPr/>
        <a:lstStyle/>
        <a:p>
          <a:endParaRPr lang="en-US" sz="1800"/>
        </a:p>
      </dgm:t>
    </dgm:pt>
    <dgm:pt modelId="{51D8A55D-BEBB-448F-9E54-0755E5B56D0C}">
      <dgm:prSet custT="1"/>
      <dgm:spPr/>
      <dgm:t>
        <a:bodyPr/>
        <a:lstStyle/>
        <a:p>
          <a:r>
            <a:rPr lang="en-US" sz="1800" dirty="0"/>
            <a:t>2015</a:t>
          </a:r>
        </a:p>
      </dgm:t>
    </dgm:pt>
    <dgm:pt modelId="{81E27FF2-87C2-4B54-BF9F-04F1C79B368F}" type="parTrans" cxnId="{B7AF5B97-78BF-43FC-A1B2-A6E7AEEE6352}">
      <dgm:prSet/>
      <dgm:spPr/>
      <dgm:t>
        <a:bodyPr/>
        <a:lstStyle/>
        <a:p>
          <a:endParaRPr lang="en-US"/>
        </a:p>
      </dgm:t>
    </dgm:pt>
    <dgm:pt modelId="{2D4FC643-737A-4562-A1B9-6C6BBC1BBC99}" type="sibTrans" cxnId="{B7AF5B97-78BF-43FC-A1B2-A6E7AEEE6352}">
      <dgm:prSet/>
      <dgm:spPr/>
      <dgm:t>
        <a:bodyPr/>
        <a:lstStyle/>
        <a:p>
          <a:endParaRPr lang="en-US"/>
        </a:p>
      </dgm:t>
    </dgm:pt>
    <dgm:pt modelId="{B9723567-D259-4DB3-8E04-17FABC709D98}">
      <dgm:prSet custT="1"/>
      <dgm:spPr/>
      <dgm:t>
        <a:bodyPr/>
        <a:lstStyle/>
        <a:p>
          <a:r>
            <a:rPr lang="en-US" sz="1800" dirty="0"/>
            <a:t>Dropping Off The Edge (DOTE 2015) National study</a:t>
          </a:r>
          <a:endParaRPr lang="en-US" sz="1500" dirty="0"/>
        </a:p>
      </dgm:t>
    </dgm:pt>
    <dgm:pt modelId="{28C67CEB-081A-4F76-AD6A-FC4B7EE838D6}" type="parTrans" cxnId="{1E4E05C1-9274-4C01-89AB-B929D64C38B4}">
      <dgm:prSet/>
      <dgm:spPr/>
      <dgm:t>
        <a:bodyPr/>
        <a:lstStyle/>
        <a:p>
          <a:endParaRPr lang="en-US"/>
        </a:p>
      </dgm:t>
    </dgm:pt>
    <dgm:pt modelId="{8D6862D0-794F-430E-9293-9D59F07B664E}" type="sibTrans" cxnId="{1E4E05C1-9274-4C01-89AB-B929D64C38B4}">
      <dgm:prSet/>
      <dgm:spPr/>
      <dgm:t>
        <a:bodyPr/>
        <a:lstStyle/>
        <a:p>
          <a:endParaRPr lang="en-US"/>
        </a:p>
      </dgm:t>
    </dgm:pt>
    <dgm:pt modelId="{CA1E9FF8-22E1-4D02-8481-9E2C6F7FE808}" type="pres">
      <dgm:prSet presAssocID="{403A6373-3B76-40E5-8006-C76F3DFD55FE}" presName="linearFlow" presStyleCnt="0">
        <dgm:presLayoutVars>
          <dgm:dir/>
          <dgm:animLvl val="lvl"/>
          <dgm:resizeHandles val="exact"/>
        </dgm:presLayoutVars>
      </dgm:prSet>
      <dgm:spPr/>
    </dgm:pt>
    <dgm:pt modelId="{1856B483-A878-4D8A-ABCE-94C8ACA2A3F3}" type="pres">
      <dgm:prSet presAssocID="{57D030A3-70F5-46B4-9450-17CDABE0EFDA}" presName="composite" presStyleCnt="0"/>
      <dgm:spPr/>
    </dgm:pt>
    <dgm:pt modelId="{3EFCABAE-C558-426F-A866-5D7432905BAA}" type="pres">
      <dgm:prSet presAssocID="{57D030A3-70F5-46B4-9450-17CDABE0EFDA}" presName="parentText" presStyleLbl="alignNode1" presStyleIdx="0" presStyleCnt="4">
        <dgm:presLayoutVars>
          <dgm:chMax val="1"/>
          <dgm:bulletEnabled val="1"/>
        </dgm:presLayoutVars>
      </dgm:prSet>
      <dgm:spPr/>
    </dgm:pt>
    <dgm:pt modelId="{474BFFCD-87C4-49B8-B626-B6F5BA2123CA}" type="pres">
      <dgm:prSet presAssocID="{57D030A3-70F5-46B4-9450-17CDABE0EFDA}" presName="descendantText" presStyleLbl="alignAcc1" presStyleIdx="0" presStyleCnt="4">
        <dgm:presLayoutVars>
          <dgm:bulletEnabled val="1"/>
        </dgm:presLayoutVars>
      </dgm:prSet>
      <dgm:spPr/>
    </dgm:pt>
    <dgm:pt modelId="{DFE030BE-6767-4BC4-9245-0C21548C94C5}" type="pres">
      <dgm:prSet presAssocID="{C41B9637-C8C4-46C0-83B6-F28CCE34CAC6}" presName="sp" presStyleCnt="0"/>
      <dgm:spPr/>
    </dgm:pt>
    <dgm:pt modelId="{F5A3C6FF-4822-4B0C-A1F5-AFE6D14F108C}" type="pres">
      <dgm:prSet presAssocID="{A57A9A1A-07A1-455F-8C0E-FCCD064CDAD1}" presName="composite" presStyleCnt="0"/>
      <dgm:spPr/>
    </dgm:pt>
    <dgm:pt modelId="{3D80B07A-CA22-4F34-A74C-C5552B6278F0}" type="pres">
      <dgm:prSet presAssocID="{A57A9A1A-07A1-455F-8C0E-FCCD064CDAD1}" presName="parentText" presStyleLbl="alignNode1" presStyleIdx="1" presStyleCnt="4">
        <dgm:presLayoutVars>
          <dgm:chMax val="1"/>
          <dgm:bulletEnabled val="1"/>
        </dgm:presLayoutVars>
      </dgm:prSet>
      <dgm:spPr/>
    </dgm:pt>
    <dgm:pt modelId="{DE6B6AC8-3E31-481D-8BBD-0AA651718F0C}" type="pres">
      <dgm:prSet presAssocID="{A57A9A1A-07A1-455F-8C0E-FCCD064CDAD1}" presName="descendantText" presStyleLbl="alignAcc1" presStyleIdx="1" presStyleCnt="4">
        <dgm:presLayoutVars>
          <dgm:bulletEnabled val="1"/>
        </dgm:presLayoutVars>
      </dgm:prSet>
      <dgm:spPr/>
    </dgm:pt>
    <dgm:pt modelId="{A64D3F0A-3D65-405D-A75C-00C2670D2E0A}" type="pres">
      <dgm:prSet presAssocID="{98060423-0116-48FD-96A5-F6C4D895ABD1}" presName="sp" presStyleCnt="0"/>
      <dgm:spPr/>
    </dgm:pt>
    <dgm:pt modelId="{F59CEAD2-23AF-4A1F-B938-DAF840A377CE}" type="pres">
      <dgm:prSet presAssocID="{2047383B-260F-4965-A352-FDCBB53A550A}" presName="composite" presStyleCnt="0"/>
      <dgm:spPr/>
    </dgm:pt>
    <dgm:pt modelId="{4F7FA47C-9951-4811-BA12-BA2D28C3F704}" type="pres">
      <dgm:prSet presAssocID="{2047383B-260F-4965-A352-FDCBB53A550A}" presName="parentText" presStyleLbl="alignNode1" presStyleIdx="2" presStyleCnt="4">
        <dgm:presLayoutVars>
          <dgm:chMax val="1"/>
          <dgm:bulletEnabled val="1"/>
        </dgm:presLayoutVars>
      </dgm:prSet>
      <dgm:spPr/>
    </dgm:pt>
    <dgm:pt modelId="{00A1889F-D595-4C47-BD11-26E336705183}" type="pres">
      <dgm:prSet presAssocID="{2047383B-260F-4965-A352-FDCBB53A550A}" presName="descendantText" presStyleLbl="alignAcc1" presStyleIdx="2" presStyleCnt="4">
        <dgm:presLayoutVars>
          <dgm:bulletEnabled val="1"/>
        </dgm:presLayoutVars>
      </dgm:prSet>
      <dgm:spPr/>
    </dgm:pt>
    <dgm:pt modelId="{4E942407-7053-441C-B4CF-BA4A83336898}" type="pres">
      <dgm:prSet presAssocID="{1A325AC2-B94F-4392-99DC-866BB5E5ADA3}" presName="sp" presStyleCnt="0"/>
      <dgm:spPr/>
    </dgm:pt>
    <dgm:pt modelId="{E3A55714-51F1-4F4B-ACCF-973AFF156515}" type="pres">
      <dgm:prSet presAssocID="{51D8A55D-BEBB-448F-9E54-0755E5B56D0C}" presName="composite" presStyleCnt="0"/>
      <dgm:spPr/>
    </dgm:pt>
    <dgm:pt modelId="{4C21CD9E-19B6-406F-83EB-4C01F761D6B5}" type="pres">
      <dgm:prSet presAssocID="{51D8A55D-BEBB-448F-9E54-0755E5B56D0C}" presName="parentText" presStyleLbl="alignNode1" presStyleIdx="3" presStyleCnt="4" custLinFactNeighborX="3439" custLinFactNeighborY="0">
        <dgm:presLayoutVars>
          <dgm:chMax val="1"/>
          <dgm:bulletEnabled val="1"/>
        </dgm:presLayoutVars>
      </dgm:prSet>
      <dgm:spPr/>
    </dgm:pt>
    <dgm:pt modelId="{94A9FABB-8ACF-488E-A8A1-835A4F7CF0A7}" type="pres">
      <dgm:prSet presAssocID="{51D8A55D-BEBB-448F-9E54-0755E5B56D0C}" presName="descendantText" presStyleLbl="alignAcc1" presStyleIdx="3" presStyleCnt="4">
        <dgm:presLayoutVars>
          <dgm:bulletEnabled val="1"/>
        </dgm:presLayoutVars>
      </dgm:prSet>
      <dgm:spPr/>
    </dgm:pt>
  </dgm:ptLst>
  <dgm:cxnLst>
    <dgm:cxn modelId="{0D524B10-675D-46C1-A78D-304082C23399}" srcId="{403A6373-3B76-40E5-8006-C76F3DFD55FE}" destId="{57D030A3-70F5-46B4-9450-17CDABE0EFDA}" srcOrd="0" destOrd="0" parTransId="{1AE3B820-6B7B-4DA8-82F2-A67B3DFEFB39}" sibTransId="{C41B9637-C8C4-46C0-83B6-F28CCE34CAC6}"/>
    <dgm:cxn modelId="{9EDA7E10-3E73-424F-8F0E-4EFC58F11155}" type="presOf" srcId="{B9723567-D259-4DB3-8E04-17FABC709D98}" destId="{94A9FABB-8ACF-488E-A8A1-835A4F7CF0A7}" srcOrd="0" destOrd="0" presId="urn:microsoft.com/office/officeart/2005/8/layout/chevron2"/>
    <dgm:cxn modelId="{AA173D28-17A2-4C7F-B935-61A36038B222}" type="presOf" srcId="{F9A6015A-4BF1-4131-BEA8-464A9B401FE1}" destId="{DE6B6AC8-3E31-481D-8BBD-0AA651718F0C}" srcOrd="0" destOrd="1" presId="urn:microsoft.com/office/officeart/2005/8/layout/chevron2"/>
    <dgm:cxn modelId="{46882D30-32E2-4DBD-BB0D-4246B1C8F2C0}" type="presOf" srcId="{8B0CE89B-BFA8-41D5-98E5-CC68739BD1B2}" destId="{00A1889F-D595-4C47-BD11-26E336705183}" srcOrd="0" destOrd="1" presId="urn:microsoft.com/office/officeart/2005/8/layout/chevron2"/>
    <dgm:cxn modelId="{5523A031-F6EE-43C6-90EA-EA8A573FB7BA}" srcId="{403A6373-3B76-40E5-8006-C76F3DFD55FE}" destId="{2047383B-260F-4965-A352-FDCBB53A550A}" srcOrd="2" destOrd="0" parTransId="{FB1D5804-4FF5-461A-8AAE-A9891C791922}" sibTransId="{1A325AC2-B94F-4392-99DC-866BB5E5ADA3}"/>
    <dgm:cxn modelId="{99E01337-890C-401C-A519-79D9C25C56ED}" type="presOf" srcId="{0028F921-FFA6-4586-9984-5183F5B8EDF5}" destId="{DE6B6AC8-3E31-481D-8BBD-0AA651718F0C}" srcOrd="0" destOrd="0" presId="urn:microsoft.com/office/officeart/2005/8/layout/chevron2"/>
    <dgm:cxn modelId="{27D0CB3A-14E3-4FF8-BDAB-3631F2D8FED7}" type="presOf" srcId="{403A6373-3B76-40E5-8006-C76F3DFD55FE}" destId="{CA1E9FF8-22E1-4D02-8481-9E2C6F7FE808}" srcOrd="0" destOrd="0" presId="urn:microsoft.com/office/officeart/2005/8/layout/chevron2"/>
    <dgm:cxn modelId="{3B601D5C-7A3C-446C-9BCE-9DAAE33915FB}" srcId="{A57A9A1A-07A1-455F-8C0E-FCCD064CDAD1}" destId="{F9A6015A-4BF1-4131-BEA8-464A9B401FE1}" srcOrd="1" destOrd="0" parTransId="{6DC71903-D35B-4AC7-A7DD-4EE5B5CE03CF}" sibTransId="{B6E34BBB-B3D5-48E7-BBE9-CEED5E970C5E}"/>
    <dgm:cxn modelId="{0C985241-7C5F-4836-BD3F-F5BF114E0AF0}" type="presOf" srcId="{57D030A3-70F5-46B4-9450-17CDABE0EFDA}" destId="{3EFCABAE-C558-426F-A866-5D7432905BAA}" srcOrd="0" destOrd="0" presId="urn:microsoft.com/office/officeart/2005/8/layout/chevron2"/>
    <dgm:cxn modelId="{3416BF4C-D373-48ED-AC01-ED002721B1E1}" type="presOf" srcId="{2047383B-260F-4965-A352-FDCBB53A550A}" destId="{4F7FA47C-9951-4811-BA12-BA2D28C3F704}" srcOrd="0" destOrd="0" presId="urn:microsoft.com/office/officeart/2005/8/layout/chevron2"/>
    <dgm:cxn modelId="{E154295A-ED2E-4F45-B230-198E07B0EE3A}" type="presOf" srcId="{1AF8FB50-8A34-424D-822B-D2B0014F6728}" destId="{474BFFCD-87C4-49B8-B626-B6F5BA2123CA}" srcOrd="0" destOrd="1" presId="urn:microsoft.com/office/officeart/2005/8/layout/chevron2"/>
    <dgm:cxn modelId="{63655D7D-150F-41F6-9F1E-F7CFDED80577}" type="presOf" srcId="{816BB7CE-133F-4F7A-81A1-F33CB1160B14}" destId="{474BFFCD-87C4-49B8-B626-B6F5BA2123CA}" srcOrd="0" destOrd="0" presId="urn:microsoft.com/office/officeart/2005/8/layout/chevron2"/>
    <dgm:cxn modelId="{3667417D-E885-4333-A41B-66E6FA7E967F}" srcId="{57D030A3-70F5-46B4-9450-17CDABE0EFDA}" destId="{816BB7CE-133F-4F7A-81A1-F33CB1160B14}" srcOrd="0" destOrd="0" parTransId="{0D17A2CF-9F3E-4220-BB2F-B561CB3EE456}" sibTransId="{8560B62B-1C6A-40D6-BACD-3648855EE5B2}"/>
    <dgm:cxn modelId="{B7AF5B97-78BF-43FC-A1B2-A6E7AEEE6352}" srcId="{403A6373-3B76-40E5-8006-C76F3DFD55FE}" destId="{51D8A55D-BEBB-448F-9E54-0755E5B56D0C}" srcOrd="3" destOrd="0" parTransId="{81E27FF2-87C2-4B54-BF9F-04F1C79B368F}" sibTransId="{2D4FC643-737A-4562-A1B9-6C6BBC1BBC99}"/>
    <dgm:cxn modelId="{BA8B509B-F975-452D-BF96-07C6A92425D5}" srcId="{403A6373-3B76-40E5-8006-C76F3DFD55FE}" destId="{A57A9A1A-07A1-455F-8C0E-FCCD064CDAD1}" srcOrd="1" destOrd="0" parTransId="{C32DB1E0-F27D-4962-AF83-E19AC5EDC06A}" sibTransId="{98060423-0116-48FD-96A5-F6C4D895ABD1}"/>
    <dgm:cxn modelId="{6F6392A3-52E6-4AB4-950A-2E2E5B9DE4B3}" type="presOf" srcId="{A57A9A1A-07A1-455F-8C0E-FCCD064CDAD1}" destId="{3D80B07A-CA22-4F34-A74C-C5552B6278F0}" srcOrd="0" destOrd="0" presId="urn:microsoft.com/office/officeart/2005/8/layout/chevron2"/>
    <dgm:cxn modelId="{D4D3FCAD-0A4E-4271-BEE3-D6A83C46C073}" type="presOf" srcId="{51D8A55D-BEBB-448F-9E54-0755E5B56D0C}" destId="{4C21CD9E-19B6-406F-83EB-4C01F761D6B5}" srcOrd="0" destOrd="0" presId="urn:microsoft.com/office/officeart/2005/8/layout/chevron2"/>
    <dgm:cxn modelId="{7D32C3C0-F256-44CD-B350-646390CDEF06}" srcId="{2047383B-260F-4965-A352-FDCBB53A550A}" destId="{8B0CE89B-BFA8-41D5-98E5-CC68739BD1B2}" srcOrd="1" destOrd="0" parTransId="{84B93B20-9FAF-4479-995C-CDBCFAF35CFF}" sibTransId="{86FB2B57-DDED-4C7D-99AA-C9B77097C5AD}"/>
    <dgm:cxn modelId="{1E4E05C1-9274-4C01-89AB-B929D64C38B4}" srcId="{51D8A55D-BEBB-448F-9E54-0755E5B56D0C}" destId="{B9723567-D259-4DB3-8E04-17FABC709D98}" srcOrd="0" destOrd="0" parTransId="{28C67CEB-081A-4F76-AD6A-FC4B7EE838D6}" sibTransId="{8D6862D0-794F-430E-9293-9D59F07B664E}"/>
    <dgm:cxn modelId="{C621C3C9-C09F-4414-8E4A-041FF2264B67}" srcId="{57D030A3-70F5-46B4-9450-17CDABE0EFDA}" destId="{1AF8FB50-8A34-424D-822B-D2B0014F6728}" srcOrd="1" destOrd="0" parTransId="{7A8604FA-07D5-4AD2-8E0A-92DFC42F4270}" sibTransId="{7A13950A-0024-4D51-9507-829C50A886A5}"/>
    <dgm:cxn modelId="{2EC712CE-D56B-4CBE-9F0E-03193147D9A5}" srcId="{2047383B-260F-4965-A352-FDCBB53A550A}" destId="{341CCDDF-5A79-4BEC-BCC5-8AB337D6BCBD}" srcOrd="0" destOrd="0" parTransId="{84E557A0-95E0-49F4-8886-ADD5FDEC3DD4}" sibTransId="{6CDF4E8B-7673-4918-AB21-279EC14382AA}"/>
    <dgm:cxn modelId="{F7A204F1-A891-478B-BB5E-B0BFB0F41D53}" type="presOf" srcId="{341CCDDF-5A79-4BEC-BCC5-8AB337D6BCBD}" destId="{00A1889F-D595-4C47-BD11-26E336705183}" srcOrd="0" destOrd="0" presId="urn:microsoft.com/office/officeart/2005/8/layout/chevron2"/>
    <dgm:cxn modelId="{5BE614F4-594C-43DE-B949-E56FF66AE4B6}" srcId="{A57A9A1A-07A1-455F-8C0E-FCCD064CDAD1}" destId="{0028F921-FFA6-4586-9984-5183F5B8EDF5}" srcOrd="0" destOrd="0" parTransId="{82D4B5F0-C807-4D81-ADA6-FEBF10602B31}" sibTransId="{01BF35B0-CD9B-4B01-B0DE-32F25ED79F62}"/>
    <dgm:cxn modelId="{84F3C37E-2D13-47EF-A937-03BB0C978041}" type="presParOf" srcId="{CA1E9FF8-22E1-4D02-8481-9E2C6F7FE808}" destId="{1856B483-A878-4D8A-ABCE-94C8ACA2A3F3}" srcOrd="0" destOrd="0" presId="urn:microsoft.com/office/officeart/2005/8/layout/chevron2"/>
    <dgm:cxn modelId="{0B1E1E0A-60C2-4FD2-89FB-D5F06515ABBF}" type="presParOf" srcId="{1856B483-A878-4D8A-ABCE-94C8ACA2A3F3}" destId="{3EFCABAE-C558-426F-A866-5D7432905BAA}" srcOrd="0" destOrd="0" presId="urn:microsoft.com/office/officeart/2005/8/layout/chevron2"/>
    <dgm:cxn modelId="{39B0E416-A7D0-41D1-8AD5-49C509350CD8}" type="presParOf" srcId="{1856B483-A878-4D8A-ABCE-94C8ACA2A3F3}" destId="{474BFFCD-87C4-49B8-B626-B6F5BA2123CA}" srcOrd="1" destOrd="0" presId="urn:microsoft.com/office/officeart/2005/8/layout/chevron2"/>
    <dgm:cxn modelId="{2B27C8F1-5E51-4D98-9F31-3820ECC106CE}" type="presParOf" srcId="{CA1E9FF8-22E1-4D02-8481-9E2C6F7FE808}" destId="{DFE030BE-6767-4BC4-9245-0C21548C94C5}" srcOrd="1" destOrd="0" presId="urn:microsoft.com/office/officeart/2005/8/layout/chevron2"/>
    <dgm:cxn modelId="{AF4A46FE-EBF2-4F13-8C79-6929D3D3952C}" type="presParOf" srcId="{CA1E9FF8-22E1-4D02-8481-9E2C6F7FE808}" destId="{F5A3C6FF-4822-4B0C-A1F5-AFE6D14F108C}" srcOrd="2" destOrd="0" presId="urn:microsoft.com/office/officeart/2005/8/layout/chevron2"/>
    <dgm:cxn modelId="{1392B91B-8B4F-44F2-B241-8FFF97A5D497}" type="presParOf" srcId="{F5A3C6FF-4822-4B0C-A1F5-AFE6D14F108C}" destId="{3D80B07A-CA22-4F34-A74C-C5552B6278F0}" srcOrd="0" destOrd="0" presId="urn:microsoft.com/office/officeart/2005/8/layout/chevron2"/>
    <dgm:cxn modelId="{AC9776D7-1A70-4618-A830-BCD3AE10BB82}" type="presParOf" srcId="{F5A3C6FF-4822-4B0C-A1F5-AFE6D14F108C}" destId="{DE6B6AC8-3E31-481D-8BBD-0AA651718F0C}" srcOrd="1" destOrd="0" presId="urn:microsoft.com/office/officeart/2005/8/layout/chevron2"/>
    <dgm:cxn modelId="{E37E6C14-6021-49BA-A384-B9FFA983B7D7}" type="presParOf" srcId="{CA1E9FF8-22E1-4D02-8481-9E2C6F7FE808}" destId="{A64D3F0A-3D65-405D-A75C-00C2670D2E0A}" srcOrd="3" destOrd="0" presId="urn:microsoft.com/office/officeart/2005/8/layout/chevron2"/>
    <dgm:cxn modelId="{E83419CB-090F-43FB-BE35-EC6BB8FE35F9}" type="presParOf" srcId="{CA1E9FF8-22E1-4D02-8481-9E2C6F7FE808}" destId="{F59CEAD2-23AF-4A1F-B938-DAF840A377CE}" srcOrd="4" destOrd="0" presId="urn:microsoft.com/office/officeart/2005/8/layout/chevron2"/>
    <dgm:cxn modelId="{86342CEF-C39A-4D7C-850D-654E951E2D7E}" type="presParOf" srcId="{F59CEAD2-23AF-4A1F-B938-DAF840A377CE}" destId="{4F7FA47C-9951-4811-BA12-BA2D28C3F704}" srcOrd="0" destOrd="0" presId="urn:microsoft.com/office/officeart/2005/8/layout/chevron2"/>
    <dgm:cxn modelId="{44AE0EEE-B2DA-4C52-B004-5EC0848F753E}" type="presParOf" srcId="{F59CEAD2-23AF-4A1F-B938-DAF840A377CE}" destId="{00A1889F-D595-4C47-BD11-26E336705183}" srcOrd="1" destOrd="0" presId="urn:microsoft.com/office/officeart/2005/8/layout/chevron2"/>
    <dgm:cxn modelId="{92B60892-5DA5-430D-896C-48BD9864814B}" type="presParOf" srcId="{CA1E9FF8-22E1-4D02-8481-9E2C6F7FE808}" destId="{4E942407-7053-441C-B4CF-BA4A83336898}" srcOrd="5" destOrd="0" presId="urn:microsoft.com/office/officeart/2005/8/layout/chevron2"/>
    <dgm:cxn modelId="{7B649535-3F5E-461C-A276-530ADD1C588C}" type="presParOf" srcId="{CA1E9FF8-22E1-4D02-8481-9E2C6F7FE808}" destId="{E3A55714-51F1-4F4B-ACCF-973AFF156515}" srcOrd="6" destOrd="0" presId="urn:microsoft.com/office/officeart/2005/8/layout/chevron2"/>
    <dgm:cxn modelId="{425645B7-B9E3-4A8B-94E3-A9F6B9496EF1}" type="presParOf" srcId="{E3A55714-51F1-4F4B-ACCF-973AFF156515}" destId="{4C21CD9E-19B6-406F-83EB-4C01F761D6B5}" srcOrd="0" destOrd="0" presId="urn:microsoft.com/office/officeart/2005/8/layout/chevron2"/>
    <dgm:cxn modelId="{435F8416-E91F-48BE-B69E-CC3B39F21DA3}" type="presParOf" srcId="{E3A55714-51F1-4F4B-ACCF-973AFF156515}" destId="{94A9FABB-8ACF-488E-A8A1-835A4F7CF0A7}" srcOrd="1" destOrd="0" presId="urn:microsoft.com/office/officeart/2005/8/layout/chevron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EFCABAE-C558-426F-A866-5D7432905BAA}">
      <dsp:nvSpPr>
        <dsp:cNvPr id="0" name=""/>
        <dsp:cNvSpPr/>
      </dsp:nvSpPr>
      <dsp:spPr>
        <a:xfrm rot="5400000">
          <a:off x="-174001" y="174723"/>
          <a:ext cx="1160009" cy="812006"/>
        </a:xfrm>
        <a:prstGeom prst="chevron">
          <a:avLst/>
        </a:prstGeom>
        <a:solidFill>
          <a:schemeClr val="accent1">
            <a:alpha val="90000"/>
            <a:hueOff val="0"/>
            <a:satOff val="0"/>
            <a:lumOff val="0"/>
            <a:alphaOff val="0"/>
          </a:schemeClr>
        </a:solidFill>
        <a:ln w="12700" cap="flat" cmpd="sng" algn="ctr">
          <a:solidFill>
            <a:schemeClr val="accent1">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en-US" sz="1800" kern="1200" dirty="0"/>
            <a:t>1999</a:t>
          </a:r>
        </a:p>
      </dsp:txBody>
      <dsp:txXfrm rot="-5400000">
        <a:off x="1" y="406724"/>
        <a:ext cx="812006" cy="348003"/>
      </dsp:txXfrm>
    </dsp:sp>
    <dsp:sp modelId="{474BFFCD-87C4-49B8-B626-B6F5BA2123CA}">
      <dsp:nvSpPr>
        <dsp:cNvPr id="0" name=""/>
        <dsp:cNvSpPr/>
      </dsp:nvSpPr>
      <dsp:spPr>
        <a:xfrm rot="5400000">
          <a:off x="3810425" y="-2997696"/>
          <a:ext cx="754006" cy="6750843"/>
        </a:xfrm>
        <a:prstGeom prst="round2SameRect">
          <a:avLst/>
        </a:prstGeom>
        <a:solidFill>
          <a:schemeClr val="lt1">
            <a:alpha val="90000"/>
            <a:hueOff val="0"/>
            <a:satOff val="0"/>
            <a:lumOff val="0"/>
            <a:alphaOff val="0"/>
          </a:schemeClr>
        </a:solidFill>
        <a:ln w="12700" cap="flat" cmpd="sng" algn="ctr">
          <a:solidFill>
            <a:schemeClr val="accent1">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171450" lvl="1" indent="-171450" algn="l" defTabSz="800100">
            <a:lnSpc>
              <a:spcPct val="90000"/>
            </a:lnSpc>
            <a:spcBef>
              <a:spcPct val="0"/>
            </a:spcBef>
            <a:spcAft>
              <a:spcPct val="15000"/>
            </a:spcAft>
            <a:buChar char="•"/>
          </a:pPr>
          <a:r>
            <a:rPr lang="en-US" sz="1800" kern="1200" dirty="0"/>
            <a:t>Unequal In Life</a:t>
          </a:r>
        </a:p>
        <a:p>
          <a:pPr marL="171450" lvl="1" indent="-171450" algn="l" defTabSz="800100">
            <a:lnSpc>
              <a:spcPct val="90000"/>
            </a:lnSpc>
            <a:spcBef>
              <a:spcPct val="0"/>
            </a:spcBef>
            <a:spcAft>
              <a:spcPct val="15000"/>
            </a:spcAft>
            <a:buChar char="•"/>
          </a:pPr>
          <a:r>
            <a:rPr lang="en-US" sz="1800" kern="1200" dirty="0"/>
            <a:t>New South Wales and Victoria</a:t>
          </a:r>
        </a:p>
      </dsp:txBody>
      <dsp:txXfrm rot="-5400000">
        <a:off x="812007" y="37530"/>
        <a:ext cx="6714035" cy="680390"/>
      </dsp:txXfrm>
    </dsp:sp>
    <dsp:sp modelId="{3D80B07A-CA22-4F34-A74C-C5552B6278F0}">
      <dsp:nvSpPr>
        <dsp:cNvPr id="0" name=""/>
        <dsp:cNvSpPr/>
      </dsp:nvSpPr>
      <dsp:spPr>
        <a:xfrm rot="5400000">
          <a:off x="-174001" y="1186688"/>
          <a:ext cx="1160009" cy="812006"/>
        </a:xfrm>
        <a:prstGeom prst="chevron">
          <a:avLst/>
        </a:prstGeom>
        <a:solidFill>
          <a:schemeClr val="accent1">
            <a:alpha val="90000"/>
            <a:hueOff val="0"/>
            <a:satOff val="0"/>
            <a:lumOff val="0"/>
            <a:alphaOff val="-13333"/>
          </a:schemeClr>
        </a:solidFill>
        <a:ln w="12700" cap="flat" cmpd="sng" algn="ctr">
          <a:solidFill>
            <a:schemeClr val="accent1">
              <a:alpha val="90000"/>
              <a:hueOff val="0"/>
              <a:satOff val="0"/>
              <a:lumOff val="0"/>
              <a:alphaOff val="-13333"/>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en-US" sz="1800" kern="1200" dirty="0"/>
            <a:t>2004</a:t>
          </a:r>
        </a:p>
      </dsp:txBody>
      <dsp:txXfrm rot="-5400000">
        <a:off x="1" y="1418689"/>
        <a:ext cx="812006" cy="348003"/>
      </dsp:txXfrm>
    </dsp:sp>
    <dsp:sp modelId="{DE6B6AC8-3E31-481D-8BBD-0AA651718F0C}">
      <dsp:nvSpPr>
        <dsp:cNvPr id="0" name=""/>
        <dsp:cNvSpPr/>
      </dsp:nvSpPr>
      <dsp:spPr>
        <a:xfrm rot="5400000">
          <a:off x="3810425" y="-1985731"/>
          <a:ext cx="754006" cy="6750843"/>
        </a:xfrm>
        <a:prstGeom prst="round2SameRect">
          <a:avLst/>
        </a:prstGeom>
        <a:solidFill>
          <a:schemeClr val="lt1">
            <a:alpha val="90000"/>
            <a:hueOff val="0"/>
            <a:satOff val="0"/>
            <a:lumOff val="0"/>
            <a:alphaOff val="0"/>
          </a:schemeClr>
        </a:solidFill>
        <a:ln w="12700" cap="flat" cmpd="sng" algn="ctr">
          <a:solidFill>
            <a:schemeClr val="accent1">
              <a:alpha val="90000"/>
              <a:hueOff val="0"/>
              <a:satOff val="0"/>
              <a:lumOff val="0"/>
              <a:alphaOff val="-13333"/>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171450" lvl="1" indent="-171450" algn="l" defTabSz="800100">
            <a:lnSpc>
              <a:spcPct val="90000"/>
            </a:lnSpc>
            <a:spcBef>
              <a:spcPct val="0"/>
            </a:spcBef>
            <a:spcAft>
              <a:spcPct val="15000"/>
            </a:spcAft>
            <a:buChar char="•"/>
          </a:pPr>
          <a:r>
            <a:rPr lang="en-US" sz="1800" kern="1200" dirty="0"/>
            <a:t>Community Adversity and Resilience</a:t>
          </a:r>
        </a:p>
        <a:p>
          <a:pPr marL="171450" lvl="1" indent="-171450" algn="l" defTabSz="800100">
            <a:lnSpc>
              <a:spcPct val="90000"/>
            </a:lnSpc>
            <a:spcBef>
              <a:spcPct val="0"/>
            </a:spcBef>
            <a:spcAft>
              <a:spcPct val="15000"/>
            </a:spcAft>
            <a:buChar char="•"/>
          </a:pPr>
          <a:r>
            <a:rPr lang="en-US" sz="1800" kern="1200" dirty="0"/>
            <a:t>New South Wales and Victoria</a:t>
          </a:r>
        </a:p>
      </dsp:txBody>
      <dsp:txXfrm rot="-5400000">
        <a:off x="812007" y="1049495"/>
        <a:ext cx="6714035" cy="680390"/>
      </dsp:txXfrm>
    </dsp:sp>
    <dsp:sp modelId="{4F7FA47C-9951-4811-BA12-BA2D28C3F704}">
      <dsp:nvSpPr>
        <dsp:cNvPr id="0" name=""/>
        <dsp:cNvSpPr/>
      </dsp:nvSpPr>
      <dsp:spPr>
        <a:xfrm rot="5400000">
          <a:off x="-174001" y="2198654"/>
          <a:ext cx="1160009" cy="812006"/>
        </a:xfrm>
        <a:prstGeom prst="chevron">
          <a:avLst/>
        </a:prstGeom>
        <a:solidFill>
          <a:schemeClr val="accent1">
            <a:alpha val="90000"/>
            <a:hueOff val="0"/>
            <a:satOff val="0"/>
            <a:lumOff val="0"/>
            <a:alphaOff val="-26667"/>
          </a:schemeClr>
        </a:solidFill>
        <a:ln w="12700" cap="flat" cmpd="sng" algn="ctr">
          <a:solidFill>
            <a:schemeClr val="accent1">
              <a:alpha val="90000"/>
              <a:hueOff val="0"/>
              <a:satOff val="0"/>
              <a:lumOff val="0"/>
              <a:alphaOff val="-26667"/>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en-US" sz="1800" kern="1200" dirty="0"/>
            <a:t>2007</a:t>
          </a:r>
        </a:p>
      </dsp:txBody>
      <dsp:txXfrm rot="-5400000">
        <a:off x="1" y="2430655"/>
        <a:ext cx="812006" cy="348003"/>
      </dsp:txXfrm>
    </dsp:sp>
    <dsp:sp modelId="{00A1889F-D595-4C47-BD11-26E336705183}">
      <dsp:nvSpPr>
        <dsp:cNvPr id="0" name=""/>
        <dsp:cNvSpPr/>
      </dsp:nvSpPr>
      <dsp:spPr>
        <a:xfrm rot="5400000">
          <a:off x="3810425" y="-973765"/>
          <a:ext cx="754006" cy="6750843"/>
        </a:xfrm>
        <a:prstGeom prst="round2SameRect">
          <a:avLst/>
        </a:prstGeom>
        <a:solidFill>
          <a:schemeClr val="lt1">
            <a:alpha val="90000"/>
            <a:hueOff val="0"/>
            <a:satOff val="0"/>
            <a:lumOff val="0"/>
            <a:alphaOff val="0"/>
          </a:schemeClr>
        </a:solidFill>
        <a:ln w="12700" cap="flat" cmpd="sng" algn="ctr">
          <a:solidFill>
            <a:schemeClr val="accent1">
              <a:alpha val="90000"/>
              <a:hueOff val="0"/>
              <a:satOff val="0"/>
              <a:lumOff val="0"/>
              <a:alphaOff val="-26667"/>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171450" lvl="1" indent="-171450" algn="l" defTabSz="800100">
            <a:lnSpc>
              <a:spcPct val="90000"/>
            </a:lnSpc>
            <a:spcBef>
              <a:spcPct val="0"/>
            </a:spcBef>
            <a:spcAft>
              <a:spcPct val="15000"/>
            </a:spcAft>
            <a:buChar char="•"/>
          </a:pPr>
          <a:r>
            <a:rPr lang="en-US" sz="1800" kern="1200" dirty="0"/>
            <a:t>Dropping Off The Edge</a:t>
          </a:r>
        </a:p>
        <a:p>
          <a:pPr marL="171450" lvl="1" indent="-171450" algn="l" defTabSz="800100">
            <a:lnSpc>
              <a:spcPct val="90000"/>
            </a:lnSpc>
            <a:spcBef>
              <a:spcPct val="0"/>
            </a:spcBef>
            <a:spcAft>
              <a:spcPct val="15000"/>
            </a:spcAft>
            <a:buChar char="•"/>
          </a:pPr>
          <a:r>
            <a:rPr lang="en-US" sz="1800" kern="1200" dirty="0"/>
            <a:t>National study</a:t>
          </a:r>
        </a:p>
      </dsp:txBody>
      <dsp:txXfrm rot="-5400000">
        <a:off x="812007" y="2061461"/>
        <a:ext cx="6714035" cy="680390"/>
      </dsp:txXfrm>
    </dsp:sp>
    <dsp:sp modelId="{4C21CD9E-19B6-406F-83EB-4C01F761D6B5}">
      <dsp:nvSpPr>
        <dsp:cNvPr id="0" name=""/>
        <dsp:cNvSpPr/>
      </dsp:nvSpPr>
      <dsp:spPr>
        <a:xfrm rot="5400000">
          <a:off x="-146076" y="3210619"/>
          <a:ext cx="1160009" cy="812006"/>
        </a:xfrm>
        <a:prstGeom prst="chevron">
          <a:avLst/>
        </a:prstGeom>
        <a:solidFill>
          <a:schemeClr val="accent1">
            <a:alpha val="90000"/>
            <a:hueOff val="0"/>
            <a:satOff val="0"/>
            <a:lumOff val="0"/>
            <a:alphaOff val="-40000"/>
          </a:schemeClr>
        </a:solidFill>
        <a:ln w="12700" cap="flat" cmpd="sng" algn="ctr">
          <a:solidFill>
            <a:schemeClr val="accent1">
              <a:alpha val="90000"/>
              <a:hueOff val="0"/>
              <a:satOff val="0"/>
              <a:lumOff val="0"/>
              <a:alphaOff val="-4000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en-US" sz="1800" kern="1200" dirty="0"/>
            <a:t>2015</a:t>
          </a:r>
        </a:p>
      </dsp:txBody>
      <dsp:txXfrm rot="-5400000">
        <a:off x="27926" y="3442620"/>
        <a:ext cx="812006" cy="348003"/>
      </dsp:txXfrm>
    </dsp:sp>
    <dsp:sp modelId="{94A9FABB-8ACF-488E-A8A1-835A4F7CF0A7}">
      <dsp:nvSpPr>
        <dsp:cNvPr id="0" name=""/>
        <dsp:cNvSpPr/>
      </dsp:nvSpPr>
      <dsp:spPr>
        <a:xfrm rot="5400000">
          <a:off x="3810425" y="38199"/>
          <a:ext cx="754006" cy="6750843"/>
        </a:xfrm>
        <a:prstGeom prst="round2SameRect">
          <a:avLst/>
        </a:prstGeom>
        <a:solidFill>
          <a:schemeClr val="lt1">
            <a:alpha val="90000"/>
            <a:hueOff val="0"/>
            <a:satOff val="0"/>
            <a:lumOff val="0"/>
            <a:alphaOff val="0"/>
          </a:schemeClr>
        </a:solidFill>
        <a:ln w="12700" cap="flat" cmpd="sng" algn="ctr">
          <a:solidFill>
            <a:schemeClr val="accent1">
              <a:alpha val="90000"/>
              <a:hueOff val="0"/>
              <a:satOff val="0"/>
              <a:lumOff val="0"/>
              <a:alphaOff val="-4000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171450" lvl="1" indent="-171450" algn="l" defTabSz="800100">
            <a:lnSpc>
              <a:spcPct val="90000"/>
            </a:lnSpc>
            <a:spcBef>
              <a:spcPct val="0"/>
            </a:spcBef>
            <a:spcAft>
              <a:spcPct val="15000"/>
            </a:spcAft>
            <a:buChar char="•"/>
          </a:pPr>
          <a:r>
            <a:rPr lang="en-US" sz="1800" kern="1200" dirty="0"/>
            <a:t>Dropping Off The Edge (DOTE 2015) National study</a:t>
          </a:r>
          <a:endParaRPr lang="en-US" sz="1500" kern="1200" dirty="0"/>
        </a:p>
      </dsp:txBody>
      <dsp:txXfrm rot="-5400000">
        <a:off x="812007" y="3073425"/>
        <a:ext cx="6714035" cy="680390"/>
      </dsp:txXfrm>
    </dsp:sp>
  </dsp:spTree>
</dsp:drawing>
</file>

<file path=ppt/diagrams/layout1.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85558" cy="502835"/>
          </a:xfrm>
          <a:prstGeom prst="rect">
            <a:avLst/>
          </a:prstGeom>
        </p:spPr>
        <p:txBody>
          <a:bodyPr vert="horz" lIns="96634" tIns="48317" rIns="96634" bIns="48317" rtlCol="0"/>
          <a:lstStyle>
            <a:lvl1pPr algn="l">
              <a:defRPr sz="1300"/>
            </a:lvl1pPr>
          </a:lstStyle>
          <a:p>
            <a:endParaRPr lang="en-GB"/>
          </a:p>
        </p:txBody>
      </p:sp>
      <p:sp>
        <p:nvSpPr>
          <p:cNvPr id="3" name="Date Placeholder 2"/>
          <p:cNvSpPr>
            <a:spLocks noGrp="1"/>
          </p:cNvSpPr>
          <p:nvPr>
            <p:ph type="dt" idx="1"/>
          </p:nvPr>
        </p:nvSpPr>
        <p:spPr>
          <a:xfrm>
            <a:off x="3902597" y="0"/>
            <a:ext cx="2985558" cy="502835"/>
          </a:xfrm>
          <a:prstGeom prst="rect">
            <a:avLst/>
          </a:prstGeom>
        </p:spPr>
        <p:txBody>
          <a:bodyPr vert="horz" lIns="96634" tIns="48317" rIns="96634" bIns="48317" rtlCol="0"/>
          <a:lstStyle>
            <a:lvl1pPr algn="r">
              <a:defRPr sz="1300"/>
            </a:lvl1pPr>
          </a:lstStyle>
          <a:p>
            <a:fld id="{97A94D05-2413-416E-8BCF-22CC6EAE5C7A}" type="datetimeFigureOut">
              <a:rPr lang="en-GB" smtClean="0"/>
              <a:t>26/10/2018</a:t>
            </a:fld>
            <a:endParaRPr lang="en-GB"/>
          </a:p>
        </p:txBody>
      </p:sp>
      <p:sp>
        <p:nvSpPr>
          <p:cNvPr id="4" name="Slide Image Placeholder 3"/>
          <p:cNvSpPr>
            <a:spLocks noGrp="1" noRot="1" noChangeAspect="1"/>
          </p:cNvSpPr>
          <p:nvPr>
            <p:ph type="sldImg" idx="2"/>
          </p:nvPr>
        </p:nvSpPr>
        <p:spPr>
          <a:xfrm>
            <a:off x="1190625" y="1252538"/>
            <a:ext cx="4508500" cy="3382962"/>
          </a:xfrm>
          <a:prstGeom prst="rect">
            <a:avLst/>
          </a:prstGeom>
          <a:noFill/>
          <a:ln w="12700">
            <a:solidFill>
              <a:prstClr val="black"/>
            </a:solidFill>
          </a:ln>
        </p:spPr>
        <p:txBody>
          <a:bodyPr vert="horz" lIns="96634" tIns="48317" rIns="96634" bIns="48317" rtlCol="0" anchor="ctr"/>
          <a:lstStyle/>
          <a:p>
            <a:endParaRPr lang="en-GB"/>
          </a:p>
        </p:txBody>
      </p:sp>
      <p:sp>
        <p:nvSpPr>
          <p:cNvPr id="5" name="Notes Placeholder 4"/>
          <p:cNvSpPr>
            <a:spLocks noGrp="1"/>
          </p:cNvSpPr>
          <p:nvPr>
            <p:ph type="body" sz="quarter" idx="3"/>
          </p:nvPr>
        </p:nvSpPr>
        <p:spPr>
          <a:xfrm>
            <a:off x="688975" y="4823034"/>
            <a:ext cx="5511800" cy="3946118"/>
          </a:xfrm>
          <a:prstGeom prst="rect">
            <a:avLst/>
          </a:prstGeom>
        </p:spPr>
        <p:txBody>
          <a:bodyPr vert="horz" lIns="96634" tIns="48317" rIns="96634" bIns="48317"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9519055"/>
            <a:ext cx="2985558" cy="502834"/>
          </a:xfrm>
          <a:prstGeom prst="rect">
            <a:avLst/>
          </a:prstGeom>
        </p:spPr>
        <p:txBody>
          <a:bodyPr vert="horz" lIns="96634" tIns="48317" rIns="96634" bIns="48317" rtlCol="0" anchor="b"/>
          <a:lstStyle>
            <a:lvl1pPr algn="l">
              <a:defRPr sz="1300"/>
            </a:lvl1pPr>
          </a:lstStyle>
          <a:p>
            <a:endParaRPr lang="en-GB"/>
          </a:p>
        </p:txBody>
      </p:sp>
      <p:sp>
        <p:nvSpPr>
          <p:cNvPr id="7" name="Slide Number Placeholder 6"/>
          <p:cNvSpPr>
            <a:spLocks noGrp="1"/>
          </p:cNvSpPr>
          <p:nvPr>
            <p:ph type="sldNum" sz="quarter" idx="5"/>
          </p:nvPr>
        </p:nvSpPr>
        <p:spPr>
          <a:xfrm>
            <a:off x="3902597" y="9519055"/>
            <a:ext cx="2985558" cy="502834"/>
          </a:xfrm>
          <a:prstGeom prst="rect">
            <a:avLst/>
          </a:prstGeom>
        </p:spPr>
        <p:txBody>
          <a:bodyPr vert="horz" lIns="96634" tIns="48317" rIns="96634" bIns="48317" rtlCol="0" anchor="b"/>
          <a:lstStyle>
            <a:lvl1pPr algn="r">
              <a:defRPr sz="1300"/>
            </a:lvl1pPr>
          </a:lstStyle>
          <a:p>
            <a:fld id="{9702EEF7-10B8-48BD-98D2-6BEDC41F7233}" type="slidenum">
              <a:rPr lang="en-GB" smtClean="0"/>
              <a:t>‹#›</a:t>
            </a:fld>
            <a:endParaRPr lang="en-GB"/>
          </a:p>
        </p:txBody>
      </p:sp>
    </p:spTree>
    <p:extLst>
      <p:ext uri="{BB962C8B-B14F-4D97-AF65-F5344CB8AC3E}">
        <p14:creationId xmlns:p14="http://schemas.microsoft.com/office/powerpoint/2010/main" val="27000269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301BC1A6-FA88-4814-A368-FA1F0C3E5EF9}"/>
              </a:ext>
            </a:extLst>
          </p:cNvPr>
          <p:cNvSpPr/>
          <p:nvPr userDrawn="1"/>
        </p:nvSpPr>
        <p:spPr>
          <a:xfrm>
            <a:off x="1" y="1"/>
            <a:ext cx="9143999"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19" name="Freeform: Shape 18">
            <a:extLst>
              <a:ext uri="{FF2B5EF4-FFF2-40B4-BE49-F238E27FC236}">
                <a16:creationId xmlns:a16="http://schemas.microsoft.com/office/drawing/2014/main" id="{6350F2A7-8E54-4B01-B0F1-5B3189911BAD}"/>
              </a:ext>
            </a:extLst>
          </p:cNvPr>
          <p:cNvSpPr/>
          <p:nvPr userDrawn="1"/>
        </p:nvSpPr>
        <p:spPr>
          <a:xfrm>
            <a:off x="4619913" y="1"/>
            <a:ext cx="4524087" cy="4816475"/>
          </a:xfrm>
          <a:custGeom>
            <a:avLst/>
            <a:gdLst>
              <a:gd name="connsiteX0" fmla="*/ 0 w 4524087"/>
              <a:gd name="connsiteY0" fmla="*/ 0 h 4816475"/>
              <a:gd name="connsiteX1" fmla="*/ 4327061 w 4524087"/>
              <a:gd name="connsiteY1" fmla="*/ 0 h 4816475"/>
              <a:gd name="connsiteX2" fmla="*/ 4524087 w 4524087"/>
              <a:gd name="connsiteY2" fmla="*/ 0 h 4816475"/>
              <a:gd name="connsiteX3" fmla="*/ 4524087 w 4524087"/>
              <a:gd name="connsiteY3" fmla="*/ 4161913 h 4816475"/>
              <a:gd name="connsiteX4" fmla="*/ 4413240 w 4524087"/>
              <a:gd name="connsiteY4" fmla="*/ 4253049 h 4816475"/>
              <a:gd name="connsiteX5" fmla="*/ 2747947 w 4524087"/>
              <a:gd name="connsiteY5" fmla="*/ 4816475 h 4816475"/>
              <a:gd name="connsiteX6" fmla="*/ 0 w 4524087"/>
              <a:gd name="connsiteY6" fmla="*/ 2060992 h 4816475"/>
              <a:gd name="connsiteX7" fmla="*/ 0 w 4524087"/>
              <a:gd name="connsiteY7" fmla="*/ 0 h 4816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524087" h="4816475">
                <a:moveTo>
                  <a:pt x="0" y="0"/>
                </a:moveTo>
                <a:cubicBezTo>
                  <a:pt x="0" y="0"/>
                  <a:pt x="0" y="0"/>
                  <a:pt x="4327061" y="0"/>
                </a:cubicBezTo>
                <a:lnTo>
                  <a:pt x="4524087" y="0"/>
                </a:lnTo>
                <a:lnTo>
                  <a:pt x="4524087" y="4161913"/>
                </a:lnTo>
                <a:lnTo>
                  <a:pt x="4413240" y="4253049"/>
                </a:lnTo>
                <a:cubicBezTo>
                  <a:pt x="3951150" y="4606553"/>
                  <a:pt x="3373981" y="4816475"/>
                  <a:pt x="2747947" y="4816475"/>
                </a:cubicBezTo>
                <a:cubicBezTo>
                  <a:pt x="1230434" y="4816475"/>
                  <a:pt x="0" y="3582984"/>
                  <a:pt x="0" y="2060992"/>
                </a:cubicBezTo>
                <a:cubicBezTo>
                  <a:pt x="0" y="2060992"/>
                  <a:pt x="0" y="2060992"/>
                  <a:pt x="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0" name="Freeform: Shape 19">
            <a:extLst>
              <a:ext uri="{FF2B5EF4-FFF2-40B4-BE49-F238E27FC236}">
                <a16:creationId xmlns:a16="http://schemas.microsoft.com/office/drawing/2014/main" id="{A17FF19C-E195-45CC-976E-17F7C7759893}"/>
              </a:ext>
            </a:extLst>
          </p:cNvPr>
          <p:cNvSpPr/>
          <p:nvPr userDrawn="1"/>
        </p:nvSpPr>
        <p:spPr>
          <a:xfrm>
            <a:off x="4554826" y="4870450"/>
            <a:ext cx="4589174" cy="1987550"/>
          </a:xfrm>
          <a:custGeom>
            <a:avLst/>
            <a:gdLst>
              <a:gd name="connsiteX0" fmla="*/ 2812873 w 4589174"/>
              <a:gd name="connsiteY0" fmla="*/ 0 h 1987550"/>
              <a:gd name="connsiteX1" fmla="*/ 4566918 w 4589174"/>
              <a:gd name="connsiteY1" fmla="*/ 570605 h 1987550"/>
              <a:gd name="connsiteX2" fmla="*/ 4589174 w 4589174"/>
              <a:gd name="connsiteY2" fmla="*/ 587891 h 1987550"/>
              <a:gd name="connsiteX3" fmla="*/ 4589174 w 4589174"/>
              <a:gd name="connsiteY3" fmla="*/ 1987550 h 1987550"/>
              <a:gd name="connsiteX4" fmla="*/ 4519414 w 4589174"/>
              <a:gd name="connsiteY4" fmla="*/ 1987550 h 1987550"/>
              <a:gd name="connsiteX5" fmla="*/ 0 w 4589174"/>
              <a:gd name="connsiteY5" fmla="*/ 1987550 h 1987550"/>
              <a:gd name="connsiteX6" fmla="*/ 2812873 w 4589174"/>
              <a:gd name="connsiteY6" fmla="*/ 0 h 1987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589174" h="1987550">
                <a:moveTo>
                  <a:pt x="2812873" y="0"/>
                </a:moveTo>
                <a:cubicBezTo>
                  <a:pt x="3468438" y="0"/>
                  <a:pt x="4074531" y="211686"/>
                  <a:pt x="4566918" y="570605"/>
                </a:cubicBezTo>
                <a:lnTo>
                  <a:pt x="4589174" y="587891"/>
                </a:lnTo>
                <a:lnTo>
                  <a:pt x="4589174" y="1987550"/>
                </a:lnTo>
                <a:lnTo>
                  <a:pt x="4519414" y="1987550"/>
                </a:lnTo>
                <a:cubicBezTo>
                  <a:pt x="3816070" y="1987550"/>
                  <a:pt x="2492127" y="1987550"/>
                  <a:pt x="0" y="1987550"/>
                </a:cubicBezTo>
                <a:cubicBezTo>
                  <a:pt x="411856" y="829017"/>
                  <a:pt x="1515717" y="0"/>
                  <a:pt x="2812873" y="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17" name="Picture 16">
            <a:extLst>
              <a:ext uri="{FF2B5EF4-FFF2-40B4-BE49-F238E27FC236}">
                <a16:creationId xmlns:a16="http://schemas.microsoft.com/office/drawing/2014/main" id="{F376C5C6-6725-43C8-BB81-EA0D84D55F15}"/>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492112" y="3951912"/>
            <a:ext cx="1688726" cy="1686238"/>
          </a:xfrm>
          <a:prstGeom prst="rect">
            <a:avLst/>
          </a:prstGeom>
        </p:spPr>
      </p:pic>
      <p:sp>
        <p:nvSpPr>
          <p:cNvPr id="5" name="Footer Placeholder 4"/>
          <p:cNvSpPr>
            <a:spLocks noGrp="1"/>
          </p:cNvSpPr>
          <p:nvPr>
            <p:ph type="ftr" sz="quarter" idx="11"/>
          </p:nvPr>
        </p:nvSpPr>
        <p:spPr/>
        <p:txBody>
          <a:bodyPr/>
          <a:lstStyle/>
          <a:p>
            <a:endParaRPr lang="en-GB" dirty="0"/>
          </a:p>
        </p:txBody>
      </p:sp>
      <p:sp>
        <p:nvSpPr>
          <p:cNvPr id="3" name="Subtitle 2"/>
          <p:cNvSpPr>
            <a:spLocks noGrp="1"/>
          </p:cNvSpPr>
          <p:nvPr>
            <p:ph type="subTitle" idx="1" hasCustomPrompt="1"/>
          </p:nvPr>
        </p:nvSpPr>
        <p:spPr>
          <a:xfrm>
            <a:off x="368389" y="3051740"/>
            <a:ext cx="3714541" cy="2206060"/>
          </a:xfrm>
        </p:spPr>
        <p:txBody>
          <a:bodyPr/>
          <a:lstStyle>
            <a:lvl1pPr marL="0" indent="0" algn="l">
              <a:buNone/>
              <a:defRPr sz="2500">
                <a:solidFill>
                  <a:schemeClr val="tx1"/>
                </a:solidFill>
              </a:defRPr>
            </a:lvl1pPr>
            <a:lvl2pPr marL="457178" indent="0" algn="ctr">
              <a:buNone/>
              <a:defRPr sz="2000"/>
            </a:lvl2pPr>
            <a:lvl3pPr marL="914354" indent="0" algn="ctr">
              <a:buNone/>
              <a:defRPr sz="1800"/>
            </a:lvl3pPr>
            <a:lvl4pPr marL="1371532" indent="0" algn="ctr">
              <a:buNone/>
              <a:defRPr sz="1600"/>
            </a:lvl4pPr>
            <a:lvl5pPr marL="1828709" indent="0" algn="ctr">
              <a:buNone/>
              <a:defRPr sz="1600"/>
            </a:lvl5pPr>
            <a:lvl6pPr marL="2285886" indent="0" algn="ctr">
              <a:buNone/>
              <a:defRPr sz="1600"/>
            </a:lvl6pPr>
            <a:lvl7pPr marL="2743062" indent="0" algn="ctr">
              <a:buNone/>
              <a:defRPr sz="1600"/>
            </a:lvl7pPr>
            <a:lvl8pPr marL="3200240" indent="0" algn="ctr">
              <a:buNone/>
              <a:defRPr sz="1600"/>
            </a:lvl8pPr>
            <a:lvl9pPr marL="3657418" indent="0" algn="ctr">
              <a:buNone/>
              <a:defRPr sz="1600"/>
            </a:lvl9pPr>
          </a:lstStyle>
          <a:p>
            <a:r>
              <a:rPr lang="en-US" dirty="0"/>
              <a:t>Click to add subtitle</a:t>
            </a:r>
            <a:endParaRPr lang="en-GB" dirty="0"/>
          </a:p>
        </p:txBody>
      </p:sp>
      <p:sp>
        <p:nvSpPr>
          <p:cNvPr id="2" name="Title 1"/>
          <p:cNvSpPr>
            <a:spLocks noGrp="1"/>
          </p:cNvSpPr>
          <p:nvPr>
            <p:ph type="ctrTitle" hasCustomPrompt="1"/>
          </p:nvPr>
        </p:nvSpPr>
        <p:spPr>
          <a:xfrm>
            <a:off x="368388" y="1122363"/>
            <a:ext cx="3714541" cy="1835208"/>
          </a:xfrm>
        </p:spPr>
        <p:txBody>
          <a:bodyPr anchor="b"/>
          <a:lstStyle>
            <a:lvl1pPr algn="l">
              <a:defRPr sz="4500" b="0">
                <a:solidFill>
                  <a:schemeClr val="tx1"/>
                </a:solidFill>
              </a:defRPr>
            </a:lvl1pPr>
          </a:lstStyle>
          <a:p>
            <a:r>
              <a:rPr lang="en-US" dirty="0"/>
              <a:t>Click to add title</a:t>
            </a:r>
            <a:endParaRPr lang="en-GB" dirty="0"/>
          </a:p>
        </p:txBody>
      </p:sp>
    </p:spTree>
    <p:extLst>
      <p:ext uri="{BB962C8B-B14F-4D97-AF65-F5344CB8AC3E}">
        <p14:creationId xmlns:p14="http://schemas.microsoft.com/office/powerpoint/2010/main" val="166287626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wo Column and Image">
    <p:bg>
      <p:bgPr>
        <a:solidFill>
          <a:schemeClr val="bg1"/>
        </a:solidFill>
        <a:effectLst/>
      </p:bgPr>
    </p:bg>
    <p:spTree>
      <p:nvGrpSpPr>
        <p:cNvPr id="1" name=""/>
        <p:cNvGrpSpPr/>
        <p:nvPr/>
      </p:nvGrpSpPr>
      <p:grpSpPr>
        <a:xfrm>
          <a:off x="0" y="0"/>
          <a:ext cx="0" cy="0"/>
          <a:chOff x="0" y="0"/>
          <a:chExt cx="0" cy="0"/>
        </a:xfrm>
      </p:grpSpPr>
      <p:sp>
        <p:nvSpPr>
          <p:cNvPr id="36" name="Rectangle 35">
            <a:extLst>
              <a:ext uri="{FF2B5EF4-FFF2-40B4-BE49-F238E27FC236}">
                <a16:creationId xmlns:a16="http://schemas.microsoft.com/office/drawing/2014/main" id="{707AC9EC-B695-415B-B6C5-74325AD87060}"/>
              </a:ext>
            </a:extLst>
          </p:cNvPr>
          <p:cNvSpPr/>
          <p:nvPr userDrawn="1"/>
        </p:nvSpPr>
        <p:spPr>
          <a:xfrm>
            <a:off x="4" y="7"/>
            <a:ext cx="9143999" cy="150396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8" name="Picture Placeholder 34">
            <a:extLst>
              <a:ext uri="{FF2B5EF4-FFF2-40B4-BE49-F238E27FC236}">
                <a16:creationId xmlns:a16="http://schemas.microsoft.com/office/drawing/2014/main" id="{E17B1B47-F6EB-49BD-B34E-B2C102952636}"/>
              </a:ext>
            </a:extLst>
          </p:cNvPr>
          <p:cNvSpPr>
            <a:spLocks noGrp="1"/>
          </p:cNvSpPr>
          <p:nvPr>
            <p:ph type="pic" sz="quarter" idx="16" hasCustomPrompt="1"/>
          </p:nvPr>
        </p:nvSpPr>
        <p:spPr>
          <a:xfrm>
            <a:off x="6286202" y="1"/>
            <a:ext cx="2857798" cy="4930775"/>
          </a:xfrm>
          <a:custGeom>
            <a:avLst/>
            <a:gdLst>
              <a:gd name="connsiteX0" fmla="*/ 0 w 2857798"/>
              <a:gd name="connsiteY0" fmla="*/ 0 h 4930775"/>
              <a:gd name="connsiteX1" fmla="*/ 2857798 w 2857798"/>
              <a:gd name="connsiteY1" fmla="*/ 0 h 4930775"/>
              <a:gd name="connsiteX2" fmla="*/ 2857798 w 2857798"/>
              <a:gd name="connsiteY2" fmla="*/ 4884513 h 4930775"/>
              <a:gd name="connsiteX3" fmla="*/ 2635296 w 2857798"/>
              <a:gd name="connsiteY3" fmla="*/ 4918446 h 4930775"/>
              <a:gd name="connsiteX4" fmla="*/ 2390916 w 2857798"/>
              <a:gd name="connsiteY4" fmla="*/ 4930775 h 4930775"/>
              <a:gd name="connsiteX5" fmla="*/ 0 w 2857798"/>
              <a:gd name="connsiteY5" fmla="*/ 2543350 h 4930775"/>
              <a:gd name="connsiteX6" fmla="*/ 0 w 2857798"/>
              <a:gd name="connsiteY6" fmla="*/ 149177 h 4930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57798" h="4930775">
                <a:moveTo>
                  <a:pt x="0" y="0"/>
                </a:moveTo>
                <a:lnTo>
                  <a:pt x="2857798" y="0"/>
                </a:lnTo>
                <a:lnTo>
                  <a:pt x="2857798" y="4884513"/>
                </a:lnTo>
                <a:lnTo>
                  <a:pt x="2635296" y="4918446"/>
                </a:lnTo>
                <a:cubicBezTo>
                  <a:pt x="2554956" y="4926599"/>
                  <a:pt x="2473429" y="4930775"/>
                  <a:pt x="2390916" y="4930775"/>
                </a:cubicBezTo>
                <a:cubicBezTo>
                  <a:pt x="1070701" y="4930775"/>
                  <a:pt x="0" y="3861638"/>
                  <a:pt x="0" y="2543350"/>
                </a:cubicBezTo>
                <a:cubicBezTo>
                  <a:pt x="0" y="2543350"/>
                  <a:pt x="0" y="2543350"/>
                  <a:pt x="0" y="149177"/>
                </a:cubicBezTo>
                <a:close/>
              </a:path>
            </a:pathLst>
          </a:custGeom>
          <a:solidFill>
            <a:schemeClr val="bg1">
              <a:lumMod val="75000"/>
            </a:schemeClr>
          </a:solidFill>
        </p:spPr>
        <p:txBody>
          <a:bodyPr wrap="square" lIns="144000" tIns="144000">
            <a:noAutofit/>
          </a:bodyPr>
          <a:lstStyle>
            <a:lvl1pPr rtl="0">
              <a:defRPr sz="1400">
                <a:solidFill>
                  <a:schemeClr val="bg1"/>
                </a:solidFill>
              </a:defRPr>
            </a:lvl1pPr>
          </a:lstStyle>
          <a:p>
            <a:r>
              <a:rPr lang="en-AU" sz="1400" dirty="0"/>
              <a:t>Click Icon to Add Image</a:t>
            </a:r>
            <a:endParaRPr lang="en-AU" dirty="0"/>
          </a:p>
        </p:txBody>
      </p:sp>
      <p:sp>
        <p:nvSpPr>
          <p:cNvPr id="7" name="Text Placeholder 5">
            <a:extLst>
              <a:ext uri="{FF2B5EF4-FFF2-40B4-BE49-F238E27FC236}">
                <a16:creationId xmlns:a16="http://schemas.microsoft.com/office/drawing/2014/main" id="{2E133A72-D4B0-474F-9044-61942B618298}"/>
              </a:ext>
            </a:extLst>
          </p:cNvPr>
          <p:cNvSpPr txBox="1">
            <a:spLocks noChangeAspect="1"/>
          </p:cNvSpPr>
          <p:nvPr userDrawn="1"/>
        </p:nvSpPr>
        <p:spPr>
          <a:xfrm>
            <a:off x="7931127" y="5594831"/>
            <a:ext cx="1062000" cy="1062000"/>
          </a:xfrm>
          <a:prstGeom prst="rect">
            <a:avLst/>
          </a:prstGeom>
          <a:blipFill dpi="0" rotWithShape="1">
            <a:blip r:embed="rId2">
              <a:extLst>
                <a:ext uri="{28A0092B-C50C-407E-A947-70E740481C1C}">
                  <a14:useLocalDpi xmlns:a14="http://schemas.microsoft.com/office/drawing/2010/main" val="0"/>
                </a:ext>
              </a:extLst>
            </a:blip>
            <a:srcRect/>
            <a:stretch>
              <a:fillRect/>
            </a:stretch>
          </a:blipFill>
        </p:spPr>
        <p:txBody>
          <a:bodyPr/>
          <a:lstStyle>
            <a:lvl1pPr marL="0" indent="0" algn="l" defTabSz="914354" rtl="0" eaLnBrk="1" latinLnBrk="0" hangingPunct="1">
              <a:lnSpc>
                <a:spcPct val="100000"/>
              </a:lnSpc>
              <a:spcBef>
                <a:spcPts val="0"/>
              </a:spcBef>
              <a:spcAft>
                <a:spcPts val="0"/>
              </a:spcAft>
              <a:buFont typeface="Arial" panose="020B0604020202020204" pitchFamily="34" charset="0"/>
              <a:buNone/>
              <a:defRPr sz="200" kern="1200">
                <a:solidFill>
                  <a:schemeClr val="bg1"/>
                </a:solidFill>
                <a:latin typeface="+mn-lt"/>
                <a:ea typeface="+mn-ea"/>
                <a:cs typeface="+mn-cs"/>
              </a:defRPr>
            </a:lvl1pPr>
            <a:lvl2pPr marL="0" indent="0" algn="l" defTabSz="914354" rtl="0" eaLnBrk="1" latinLnBrk="0" hangingPunct="1">
              <a:lnSpc>
                <a:spcPct val="100000"/>
              </a:lnSpc>
              <a:spcBef>
                <a:spcPts val="0"/>
              </a:spcBef>
              <a:spcAft>
                <a:spcPts val="0"/>
              </a:spcAft>
              <a:buFont typeface="Arial" panose="020B0604020202020204" pitchFamily="34" charset="0"/>
              <a:buNone/>
              <a:defRPr sz="200" kern="1200">
                <a:solidFill>
                  <a:schemeClr val="bg1"/>
                </a:solidFill>
                <a:latin typeface="+mn-lt"/>
                <a:ea typeface="+mn-ea"/>
                <a:cs typeface="+mn-cs"/>
              </a:defRPr>
            </a:lvl2pPr>
            <a:lvl3pPr marL="0" indent="0" algn="l" defTabSz="914354" rtl="0" eaLnBrk="1" latinLnBrk="0" hangingPunct="1">
              <a:lnSpc>
                <a:spcPct val="100000"/>
              </a:lnSpc>
              <a:spcBef>
                <a:spcPts val="0"/>
              </a:spcBef>
              <a:buSzPct val="110000"/>
              <a:buFont typeface="Arial" panose="020B0604020202020204" pitchFamily="34" charset="0"/>
              <a:buNone/>
              <a:defRPr sz="200" kern="1200">
                <a:solidFill>
                  <a:schemeClr val="bg1"/>
                </a:solidFill>
                <a:latin typeface="+mn-lt"/>
                <a:ea typeface="+mn-ea"/>
                <a:cs typeface="+mn-cs"/>
              </a:defRPr>
            </a:lvl3pPr>
            <a:lvl4pPr marL="0" indent="0" algn="l" defTabSz="914354" rtl="0" eaLnBrk="1" latinLnBrk="0" hangingPunct="1">
              <a:lnSpc>
                <a:spcPct val="100000"/>
              </a:lnSpc>
              <a:spcBef>
                <a:spcPts val="0"/>
              </a:spcBef>
              <a:buFont typeface="Calibri" panose="020F0502020204030204" pitchFamily="34" charset="0"/>
              <a:buNone/>
              <a:defRPr sz="200" kern="1200">
                <a:solidFill>
                  <a:schemeClr val="bg1"/>
                </a:solidFill>
                <a:latin typeface="+mn-lt"/>
                <a:ea typeface="+mn-ea"/>
                <a:cs typeface="+mn-cs"/>
              </a:defRPr>
            </a:lvl4pPr>
            <a:lvl5pPr marL="0" indent="0" algn="l" defTabSz="914354" rtl="0" eaLnBrk="1" latinLnBrk="0" hangingPunct="1">
              <a:lnSpc>
                <a:spcPct val="100000"/>
              </a:lnSpc>
              <a:spcBef>
                <a:spcPts val="0"/>
              </a:spcBef>
              <a:buFont typeface="Arial" panose="020B0604020202020204" pitchFamily="34" charset="0"/>
              <a:buNone/>
              <a:defRPr sz="200" kern="1200">
                <a:solidFill>
                  <a:schemeClr val="bg1"/>
                </a:solidFill>
                <a:latin typeface="+mn-lt"/>
                <a:ea typeface="+mn-ea"/>
                <a:cs typeface="+mn-cs"/>
              </a:defRPr>
            </a:lvl5pPr>
            <a:lvl6pPr marL="0" indent="0" algn="l" defTabSz="914354" rtl="0" eaLnBrk="1" latinLnBrk="0" hangingPunct="1">
              <a:lnSpc>
                <a:spcPct val="100000"/>
              </a:lnSpc>
              <a:spcBef>
                <a:spcPts val="0"/>
              </a:spcBef>
              <a:buFont typeface="Arial" panose="020B0604020202020204" pitchFamily="34" charset="0"/>
              <a:buNone/>
              <a:defRPr sz="200" kern="1200">
                <a:solidFill>
                  <a:schemeClr val="bg1"/>
                </a:solidFill>
                <a:latin typeface="+mn-lt"/>
                <a:ea typeface="+mn-ea"/>
                <a:cs typeface="+mn-cs"/>
              </a:defRPr>
            </a:lvl6pPr>
            <a:lvl7pPr marL="0" indent="0" algn="l" defTabSz="914354" rtl="0" eaLnBrk="1" latinLnBrk="0" hangingPunct="1">
              <a:lnSpc>
                <a:spcPct val="100000"/>
              </a:lnSpc>
              <a:spcBef>
                <a:spcPts val="0"/>
              </a:spcBef>
              <a:buFont typeface="Arial" panose="020B0604020202020204" pitchFamily="34" charset="0"/>
              <a:buNone/>
              <a:defRPr sz="200" kern="1200">
                <a:solidFill>
                  <a:schemeClr val="bg1"/>
                </a:solidFill>
                <a:latin typeface="+mn-lt"/>
                <a:ea typeface="+mn-ea"/>
                <a:cs typeface="+mn-cs"/>
              </a:defRPr>
            </a:lvl7pPr>
            <a:lvl8pPr marL="0" indent="0" algn="l" defTabSz="914354" rtl="0" eaLnBrk="1" latinLnBrk="0" hangingPunct="1">
              <a:lnSpc>
                <a:spcPct val="100000"/>
              </a:lnSpc>
              <a:spcBef>
                <a:spcPts val="0"/>
              </a:spcBef>
              <a:buFont typeface="Arial" panose="020B0604020202020204" pitchFamily="34" charset="0"/>
              <a:buNone/>
              <a:defRPr sz="200" kern="1200">
                <a:solidFill>
                  <a:schemeClr val="bg1"/>
                </a:solidFill>
                <a:latin typeface="+mn-lt"/>
                <a:ea typeface="+mn-ea"/>
                <a:cs typeface="+mn-cs"/>
              </a:defRPr>
            </a:lvl8pPr>
            <a:lvl9pPr marL="0" indent="0" algn="l" defTabSz="914354" rtl="0" eaLnBrk="1" latinLnBrk="0" hangingPunct="1">
              <a:lnSpc>
                <a:spcPct val="100000"/>
              </a:lnSpc>
              <a:spcBef>
                <a:spcPts val="0"/>
              </a:spcBef>
              <a:buFont typeface="Arial" panose="020B0604020202020204" pitchFamily="34" charset="0"/>
              <a:buNone/>
              <a:defRPr sz="200" kern="1200">
                <a:solidFill>
                  <a:schemeClr val="bg1"/>
                </a:solidFill>
                <a:latin typeface="+mn-lt"/>
                <a:ea typeface="+mn-ea"/>
                <a:cs typeface="+mn-cs"/>
              </a:defRPr>
            </a:lvl9pPr>
          </a:lstStyle>
          <a:p>
            <a:r>
              <a:rPr lang="en-US"/>
              <a:t>   </a:t>
            </a:r>
            <a:endParaRPr lang="en-AU" dirty="0"/>
          </a:p>
        </p:txBody>
      </p:sp>
      <p:sp>
        <p:nvSpPr>
          <p:cNvPr id="9" name="Freeform 6">
            <a:extLst>
              <a:ext uri="{FF2B5EF4-FFF2-40B4-BE49-F238E27FC236}">
                <a16:creationId xmlns:a16="http://schemas.microsoft.com/office/drawing/2014/main" id="{82979713-D2BC-4745-81E0-BBAA2A3F0A8E}"/>
              </a:ext>
            </a:extLst>
          </p:cNvPr>
          <p:cNvSpPr>
            <a:spLocks noEditPoints="1"/>
          </p:cNvSpPr>
          <p:nvPr userDrawn="1"/>
        </p:nvSpPr>
        <p:spPr bwMode="auto">
          <a:xfrm>
            <a:off x="7931150" y="5591175"/>
            <a:ext cx="1062038" cy="1065213"/>
          </a:xfrm>
          <a:custGeom>
            <a:avLst/>
            <a:gdLst>
              <a:gd name="T0" fmla="*/ 3400 w 6806"/>
              <a:gd name="T1" fmla="*/ 85 h 6803"/>
              <a:gd name="T2" fmla="*/ 3400 w 6806"/>
              <a:gd name="T3" fmla="*/ 85 h 6803"/>
              <a:gd name="T4" fmla="*/ 6720 w 6806"/>
              <a:gd name="T5" fmla="*/ 3399 h 6803"/>
              <a:gd name="T6" fmla="*/ 3406 w 6806"/>
              <a:gd name="T7" fmla="*/ 6719 h 6803"/>
              <a:gd name="T8" fmla="*/ 3403 w 6806"/>
              <a:gd name="T9" fmla="*/ 6719 h 6803"/>
              <a:gd name="T10" fmla="*/ 86 w 6806"/>
              <a:gd name="T11" fmla="*/ 3405 h 6803"/>
              <a:gd name="T12" fmla="*/ 1055 w 6806"/>
              <a:gd name="T13" fmla="*/ 1058 h 6803"/>
              <a:gd name="T14" fmla="*/ 3400 w 6806"/>
              <a:gd name="T15" fmla="*/ 85 h 6803"/>
              <a:gd name="T16" fmla="*/ 3400 w 6806"/>
              <a:gd name="T17" fmla="*/ 0 h 6803"/>
              <a:gd name="T18" fmla="*/ 995 w 6806"/>
              <a:gd name="T19" fmla="*/ 999 h 6803"/>
              <a:gd name="T20" fmla="*/ 1 w 6806"/>
              <a:gd name="T21" fmla="*/ 3405 h 6803"/>
              <a:gd name="T22" fmla="*/ 3403 w 6806"/>
              <a:gd name="T23" fmla="*/ 6803 h 6803"/>
              <a:gd name="T24" fmla="*/ 3406 w 6806"/>
              <a:gd name="T25" fmla="*/ 6803 h 6803"/>
              <a:gd name="T26" fmla="*/ 6804 w 6806"/>
              <a:gd name="T27" fmla="*/ 3399 h 6803"/>
              <a:gd name="T28" fmla="*/ 3400 w 6806"/>
              <a:gd name="T29" fmla="*/ 0 h 68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806" h="6803">
                <a:moveTo>
                  <a:pt x="3400" y="85"/>
                </a:moveTo>
                <a:cubicBezTo>
                  <a:pt x="3400" y="85"/>
                  <a:pt x="3400" y="85"/>
                  <a:pt x="3400" y="85"/>
                </a:cubicBezTo>
                <a:cubicBezTo>
                  <a:pt x="5229" y="85"/>
                  <a:pt x="6718" y="1571"/>
                  <a:pt x="6720" y="3399"/>
                </a:cubicBezTo>
                <a:cubicBezTo>
                  <a:pt x="6722" y="5228"/>
                  <a:pt x="5235" y="6717"/>
                  <a:pt x="3406" y="6719"/>
                </a:cubicBezTo>
                <a:cubicBezTo>
                  <a:pt x="3403" y="6719"/>
                  <a:pt x="3403" y="6719"/>
                  <a:pt x="3403" y="6719"/>
                </a:cubicBezTo>
                <a:cubicBezTo>
                  <a:pt x="1575" y="6719"/>
                  <a:pt x="87" y="5232"/>
                  <a:pt x="86" y="3405"/>
                </a:cubicBezTo>
                <a:cubicBezTo>
                  <a:pt x="85" y="2519"/>
                  <a:pt x="429" y="1685"/>
                  <a:pt x="1055" y="1058"/>
                </a:cubicBezTo>
                <a:cubicBezTo>
                  <a:pt x="1681" y="431"/>
                  <a:pt x="2514" y="85"/>
                  <a:pt x="3400" y="85"/>
                </a:cubicBezTo>
                <a:moveTo>
                  <a:pt x="3400" y="0"/>
                </a:moveTo>
                <a:cubicBezTo>
                  <a:pt x="2491" y="1"/>
                  <a:pt x="1637" y="355"/>
                  <a:pt x="995" y="999"/>
                </a:cubicBezTo>
                <a:cubicBezTo>
                  <a:pt x="354" y="1642"/>
                  <a:pt x="0" y="2496"/>
                  <a:pt x="1" y="3405"/>
                </a:cubicBezTo>
                <a:cubicBezTo>
                  <a:pt x="3" y="5279"/>
                  <a:pt x="1529" y="6803"/>
                  <a:pt x="3403" y="6803"/>
                </a:cubicBezTo>
                <a:cubicBezTo>
                  <a:pt x="3406" y="6803"/>
                  <a:pt x="3406" y="6803"/>
                  <a:pt x="3406" y="6803"/>
                </a:cubicBezTo>
                <a:cubicBezTo>
                  <a:pt x="5281" y="6802"/>
                  <a:pt x="6806" y="5274"/>
                  <a:pt x="6804" y="3399"/>
                </a:cubicBezTo>
                <a:cubicBezTo>
                  <a:pt x="6803" y="1525"/>
                  <a:pt x="5277" y="0"/>
                  <a:pt x="3400"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5" name="Footer Placeholder 4"/>
          <p:cNvSpPr>
            <a:spLocks noGrp="1"/>
          </p:cNvSpPr>
          <p:nvPr>
            <p:ph type="ftr" sz="quarter" idx="11"/>
          </p:nvPr>
        </p:nvSpPr>
        <p:spPr/>
        <p:txBody>
          <a:bodyPr/>
          <a:lstStyle/>
          <a:p>
            <a:endParaRPr lang="en-GB" dirty="0"/>
          </a:p>
        </p:txBody>
      </p:sp>
      <p:sp>
        <p:nvSpPr>
          <p:cNvPr id="41" name="Text Placeholder 7">
            <a:extLst>
              <a:ext uri="{FF2B5EF4-FFF2-40B4-BE49-F238E27FC236}">
                <a16:creationId xmlns:a16="http://schemas.microsoft.com/office/drawing/2014/main" id="{249BAF2C-024F-493D-94ED-A02A44D4AD72}"/>
              </a:ext>
            </a:extLst>
          </p:cNvPr>
          <p:cNvSpPr>
            <a:spLocks noGrp="1"/>
          </p:cNvSpPr>
          <p:nvPr>
            <p:ph type="body" sz="quarter" idx="14" hasCustomPrompt="1"/>
          </p:nvPr>
        </p:nvSpPr>
        <p:spPr>
          <a:xfrm>
            <a:off x="361950" y="1393825"/>
            <a:ext cx="5850456" cy="4351338"/>
          </a:xfrm>
        </p:spPr>
        <p:txBody>
          <a:bodyPr numCol="2" spcCol="540000"/>
          <a:lstStyle>
            <a:lvl1pPr>
              <a:defRPr sz="3200"/>
            </a:lvl1pPr>
          </a:lstStyle>
          <a:p>
            <a:pPr lvl="0"/>
            <a:r>
              <a:rPr lang="en-US" dirty="0"/>
              <a:t>There are five type styles in the template, available as List Levels. Press the Increase / Decrease button in the paragraph section of the home ribbon to move through the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2" name="Title 1"/>
          <p:cNvSpPr>
            <a:spLocks noGrp="1"/>
          </p:cNvSpPr>
          <p:nvPr>
            <p:ph type="title" hasCustomPrompt="1"/>
          </p:nvPr>
        </p:nvSpPr>
        <p:spPr>
          <a:xfrm>
            <a:off x="368391" y="270172"/>
            <a:ext cx="5844015" cy="959957"/>
          </a:xfrm>
        </p:spPr>
        <p:txBody>
          <a:bodyPr/>
          <a:lstStyle>
            <a:lvl1pPr>
              <a:defRPr>
                <a:solidFill>
                  <a:schemeClr val="tx1"/>
                </a:solidFill>
              </a:defRPr>
            </a:lvl1pPr>
          </a:lstStyle>
          <a:p>
            <a:r>
              <a:rPr lang="en-US" dirty="0"/>
              <a:t>Click to add title</a:t>
            </a:r>
            <a:endParaRPr lang="en-GB" dirty="0"/>
          </a:p>
        </p:txBody>
      </p:sp>
    </p:spTree>
    <p:extLst>
      <p:ext uri="{BB962C8B-B14F-4D97-AF65-F5344CB8AC3E}">
        <p14:creationId xmlns:p14="http://schemas.microsoft.com/office/powerpoint/2010/main" val="142517929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One Column and Image">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EF03315E-CD2C-412E-B9D4-9CC06832EDD4}"/>
              </a:ext>
            </a:extLst>
          </p:cNvPr>
          <p:cNvSpPr/>
          <p:nvPr userDrawn="1"/>
        </p:nvSpPr>
        <p:spPr>
          <a:xfrm>
            <a:off x="4" y="0"/>
            <a:ext cx="9143999" cy="5181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16" name="Picture Placeholder 15">
            <a:extLst>
              <a:ext uri="{FF2B5EF4-FFF2-40B4-BE49-F238E27FC236}">
                <a16:creationId xmlns:a16="http://schemas.microsoft.com/office/drawing/2014/main" id="{52C35E69-65B8-47C5-9DE9-8D1E9E73A4D3}"/>
              </a:ext>
            </a:extLst>
          </p:cNvPr>
          <p:cNvSpPr>
            <a:spLocks noGrp="1"/>
          </p:cNvSpPr>
          <p:nvPr>
            <p:ph type="pic" sz="quarter" idx="14"/>
          </p:nvPr>
        </p:nvSpPr>
        <p:spPr>
          <a:xfrm>
            <a:off x="2725947" y="0"/>
            <a:ext cx="6418056" cy="6858000"/>
          </a:xfrm>
          <a:custGeom>
            <a:avLst/>
            <a:gdLst>
              <a:gd name="connsiteX0" fmla="*/ 0 w 6418056"/>
              <a:gd name="connsiteY0" fmla="*/ 0 h 6858000"/>
              <a:gd name="connsiteX1" fmla="*/ 6418056 w 6418056"/>
              <a:gd name="connsiteY1" fmla="*/ 0 h 6858000"/>
              <a:gd name="connsiteX2" fmla="*/ 6418056 w 6418056"/>
              <a:gd name="connsiteY2" fmla="*/ 3488292 h 6858000"/>
              <a:gd name="connsiteX3" fmla="*/ 4465777 w 6418056"/>
              <a:gd name="connsiteY3" fmla="*/ 6858000 h 6858000"/>
              <a:gd name="connsiteX4" fmla="*/ 3977804 w 6418056"/>
              <a:gd name="connsiteY4" fmla="*/ 6858000 h 6858000"/>
              <a:gd name="connsiteX5" fmla="*/ 1947696 w 6418056"/>
              <a:gd name="connsiteY5" fmla="*/ 3359543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418056" h="6858000">
                <a:moveTo>
                  <a:pt x="0" y="0"/>
                </a:moveTo>
                <a:lnTo>
                  <a:pt x="6418056" y="0"/>
                </a:lnTo>
                <a:lnTo>
                  <a:pt x="6418056" y="3488292"/>
                </a:lnTo>
                <a:lnTo>
                  <a:pt x="4465777" y="6858000"/>
                </a:lnTo>
                <a:lnTo>
                  <a:pt x="3977804" y="6858000"/>
                </a:lnTo>
                <a:lnTo>
                  <a:pt x="1947696" y="3359543"/>
                </a:lnTo>
                <a:close/>
              </a:path>
            </a:pathLst>
          </a:custGeom>
          <a:solidFill>
            <a:srgbClr val="BFBFBF"/>
          </a:solidFill>
        </p:spPr>
        <p:txBody>
          <a:bodyPr wrap="square">
            <a:noAutofit/>
          </a:bodyPr>
          <a:lstStyle>
            <a:lvl1pPr algn="ctr">
              <a:defRPr sz="1400">
                <a:solidFill>
                  <a:schemeClr val="bg1"/>
                </a:solidFill>
              </a:defRPr>
            </a:lvl1pPr>
          </a:lstStyle>
          <a:p>
            <a:r>
              <a:rPr lang="en-US"/>
              <a:t>Click icon to add picture</a:t>
            </a:r>
            <a:endParaRPr lang="en-AU"/>
          </a:p>
        </p:txBody>
      </p:sp>
      <p:sp>
        <p:nvSpPr>
          <p:cNvPr id="7" name="Text Placeholder 5">
            <a:extLst>
              <a:ext uri="{FF2B5EF4-FFF2-40B4-BE49-F238E27FC236}">
                <a16:creationId xmlns:a16="http://schemas.microsoft.com/office/drawing/2014/main" id="{4ADC8700-B92D-47E8-8734-6238CC5B8DF5}"/>
              </a:ext>
            </a:extLst>
          </p:cNvPr>
          <p:cNvSpPr txBox="1">
            <a:spLocks noChangeAspect="1"/>
          </p:cNvSpPr>
          <p:nvPr userDrawn="1"/>
        </p:nvSpPr>
        <p:spPr>
          <a:xfrm>
            <a:off x="7931127" y="5594831"/>
            <a:ext cx="1062000" cy="1062000"/>
          </a:xfrm>
          <a:prstGeom prst="rect">
            <a:avLst/>
          </a:prstGeom>
          <a:blipFill dpi="0" rotWithShape="1">
            <a:blip r:embed="rId2">
              <a:extLst>
                <a:ext uri="{28A0092B-C50C-407E-A947-70E740481C1C}">
                  <a14:useLocalDpi xmlns:a14="http://schemas.microsoft.com/office/drawing/2010/main" val="0"/>
                </a:ext>
              </a:extLst>
            </a:blip>
            <a:srcRect/>
            <a:stretch>
              <a:fillRect/>
            </a:stretch>
          </a:blipFill>
        </p:spPr>
        <p:txBody>
          <a:bodyPr/>
          <a:lstStyle>
            <a:lvl1pPr marL="0" indent="0" algn="l" defTabSz="914354" rtl="0" eaLnBrk="1" latinLnBrk="0" hangingPunct="1">
              <a:lnSpc>
                <a:spcPct val="100000"/>
              </a:lnSpc>
              <a:spcBef>
                <a:spcPts val="0"/>
              </a:spcBef>
              <a:spcAft>
                <a:spcPts val="0"/>
              </a:spcAft>
              <a:buFont typeface="Arial" panose="020B0604020202020204" pitchFamily="34" charset="0"/>
              <a:buNone/>
              <a:defRPr sz="200" kern="1200">
                <a:solidFill>
                  <a:schemeClr val="bg1"/>
                </a:solidFill>
                <a:latin typeface="+mn-lt"/>
                <a:ea typeface="+mn-ea"/>
                <a:cs typeface="+mn-cs"/>
              </a:defRPr>
            </a:lvl1pPr>
            <a:lvl2pPr marL="0" indent="0" algn="l" defTabSz="914354" rtl="0" eaLnBrk="1" latinLnBrk="0" hangingPunct="1">
              <a:lnSpc>
                <a:spcPct val="100000"/>
              </a:lnSpc>
              <a:spcBef>
                <a:spcPts val="0"/>
              </a:spcBef>
              <a:spcAft>
                <a:spcPts val="0"/>
              </a:spcAft>
              <a:buFont typeface="Arial" panose="020B0604020202020204" pitchFamily="34" charset="0"/>
              <a:buNone/>
              <a:defRPr sz="200" kern="1200">
                <a:solidFill>
                  <a:schemeClr val="bg1"/>
                </a:solidFill>
                <a:latin typeface="+mn-lt"/>
                <a:ea typeface="+mn-ea"/>
                <a:cs typeface="+mn-cs"/>
              </a:defRPr>
            </a:lvl2pPr>
            <a:lvl3pPr marL="0" indent="0" algn="l" defTabSz="914354" rtl="0" eaLnBrk="1" latinLnBrk="0" hangingPunct="1">
              <a:lnSpc>
                <a:spcPct val="100000"/>
              </a:lnSpc>
              <a:spcBef>
                <a:spcPts val="0"/>
              </a:spcBef>
              <a:buSzPct val="110000"/>
              <a:buFont typeface="Arial" panose="020B0604020202020204" pitchFamily="34" charset="0"/>
              <a:buNone/>
              <a:defRPr sz="200" kern="1200">
                <a:solidFill>
                  <a:schemeClr val="bg1"/>
                </a:solidFill>
                <a:latin typeface="+mn-lt"/>
                <a:ea typeface="+mn-ea"/>
                <a:cs typeface="+mn-cs"/>
              </a:defRPr>
            </a:lvl3pPr>
            <a:lvl4pPr marL="0" indent="0" algn="l" defTabSz="914354" rtl="0" eaLnBrk="1" latinLnBrk="0" hangingPunct="1">
              <a:lnSpc>
                <a:spcPct val="100000"/>
              </a:lnSpc>
              <a:spcBef>
                <a:spcPts val="0"/>
              </a:spcBef>
              <a:buFont typeface="Calibri" panose="020F0502020204030204" pitchFamily="34" charset="0"/>
              <a:buNone/>
              <a:defRPr sz="200" kern="1200">
                <a:solidFill>
                  <a:schemeClr val="bg1"/>
                </a:solidFill>
                <a:latin typeface="+mn-lt"/>
                <a:ea typeface="+mn-ea"/>
                <a:cs typeface="+mn-cs"/>
              </a:defRPr>
            </a:lvl4pPr>
            <a:lvl5pPr marL="0" indent="0" algn="l" defTabSz="914354" rtl="0" eaLnBrk="1" latinLnBrk="0" hangingPunct="1">
              <a:lnSpc>
                <a:spcPct val="100000"/>
              </a:lnSpc>
              <a:spcBef>
                <a:spcPts val="0"/>
              </a:spcBef>
              <a:buFont typeface="Arial" panose="020B0604020202020204" pitchFamily="34" charset="0"/>
              <a:buNone/>
              <a:defRPr sz="200" kern="1200">
                <a:solidFill>
                  <a:schemeClr val="bg1"/>
                </a:solidFill>
                <a:latin typeface="+mn-lt"/>
                <a:ea typeface="+mn-ea"/>
                <a:cs typeface="+mn-cs"/>
              </a:defRPr>
            </a:lvl5pPr>
            <a:lvl6pPr marL="0" indent="0" algn="l" defTabSz="914354" rtl="0" eaLnBrk="1" latinLnBrk="0" hangingPunct="1">
              <a:lnSpc>
                <a:spcPct val="100000"/>
              </a:lnSpc>
              <a:spcBef>
                <a:spcPts val="0"/>
              </a:spcBef>
              <a:buFont typeface="Arial" panose="020B0604020202020204" pitchFamily="34" charset="0"/>
              <a:buNone/>
              <a:defRPr sz="200" kern="1200">
                <a:solidFill>
                  <a:schemeClr val="bg1"/>
                </a:solidFill>
                <a:latin typeface="+mn-lt"/>
                <a:ea typeface="+mn-ea"/>
                <a:cs typeface="+mn-cs"/>
              </a:defRPr>
            </a:lvl6pPr>
            <a:lvl7pPr marL="0" indent="0" algn="l" defTabSz="914354" rtl="0" eaLnBrk="1" latinLnBrk="0" hangingPunct="1">
              <a:lnSpc>
                <a:spcPct val="100000"/>
              </a:lnSpc>
              <a:spcBef>
                <a:spcPts val="0"/>
              </a:spcBef>
              <a:buFont typeface="Arial" panose="020B0604020202020204" pitchFamily="34" charset="0"/>
              <a:buNone/>
              <a:defRPr sz="200" kern="1200">
                <a:solidFill>
                  <a:schemeClr val="bg1"/>
                </a:solidFill>
                <a:latin typeface="+mn-lt"/>
                <a:ea typeface="+mn-ea"/>
                <a:cs typeface="+mn-cs"/>
              </a:defRPr>
            </a:lvl7pPr>
            <a:lvl8pPr marL="0" indent="0" algn="l" defTabSz="914354" rtl="0" eaLnBrk="1" latinLnBrk="0" hangingPunct="1">
              <a:lnSpc>
                <a:spcPct val="100000"/>
              </a:lnSpc>
              <a:spcBef>
                <a:spcPts val="0"/>
              </a:spcBef>
              <a:buFont typeface="Arial" panose="020B0604020202020204" pitchFamily="34" charset="0"/>
              <a:buNone/>
              <a:defRPr sz="200" kern="1200">
                <a:solidFill>
                  <a:schemeClr val="bg1"/>
                </a:solidFill>
                <a:latin typeface="+mn-lt"/>
                <a:ea typeface="+mn-ea"/>
                <a:cs typeface="+mn-cs"/>
              </a:defRPr>
            </a:lvl8pPr>
            <a:lvl9pPr marL="0" indent="0" algn="l" defTabSz="914354" rtl="0" eaLnBrk="1" latinLnBrk="0" hangingPunct="1">
              <a:lnSpc>
                <a:spcPct val="100000"/>
              </a:lnSpc>
              <a:spcBef>
                <a:spcPts val="0"/>
              </a:spcBef>
              <a:buFont typeface="Arial" panose="020B0604020202020204" pitchFamily="34" charset="0"/>
              <a:buNone/>
              <a:defRPr sz="200" kern="1200">
                <a:solidFill>
                  <a:schemeClr val="bg1"/>
                </a:solidFill>
                <a:latin typeface="+mn-lt"/>
                <a:ea typeface="+mn-ea"/>
                <a:cs typeface="+mn-cs"/>
              </a:defRPr>
            </a:lvl9pPr>
          </a:lstStyle>
          <a:p>
            <a:r>
              <a:rPr lang="en-US"/>
              <a:t>   </a:t>
            </a:r>
            <a:endParaRPr lang="en-AU" dirty="0"/>
          </a:p>
        </p:txBody>
      </p:sp>
      <p:sp>
        <p:nvSpPr>
          <p:cNvPr id="8" name="Freeform 6">
            <a:extLst>
              <a:ext uri="{FF2B5EF4-FFF2-40B4-BE49-F238E27FC236}">
                <a16:creationId xmlns:a16="http://schemas.microsoft.com/office/drawing/2014/main" id="{B986E7E6-1B30-4D0A-ADEB-5EAB716E35A9}"/>
              </a:ext>
            </a:extLst>
          </p:cNvPr>
          <p:cNvSpPr>
            <a:spLocks noEditPoints="1"/>
          </p:cNvSpPr>
          <p:nvPr userDrawn="1"/>
        </p:nvSpPr>
        <p:spPr bwMode="auto">
          <a:xfrm>
            <a:off x="7931150" y="5591175"/>
            <a:ext cx="1062038" cy="1065213"/>
          </a:xfrm>
          <a:custGeom>
            <a:avLst/>
            <a:gdLst>
              <a:gd name="T0" fmla="*/ 3400 w 6806"/>
              <a:gd name="T1" fmla="*/ 85 h 6803"/>
              <a:gd name="T2" fmla="*/ 3400 w 6806"/>
              <a:gd name="T3" fmla="*/ 85 h 6803"/>
              <a:gd name="T4" fmla="*/ 6720 w 6806"/>
              <a:gd name="T5" fmla="*/ 3399 h 6803"/>
              <a:gd name="T6" fmla="*/ 3406 w 6806"/>
              <a:gd name="T7" fmla="*/ 6719 h 6803"/>
              <a:gd name="T8" fmla="*/ 3403 w 6806"/>
              <a:gd name="T9" fmla="*/ 6719 h 6803"/>
              <a:gd name="T10" fmla="*/ 86 w 6806"/>
              <a:gd name="T11" fmla="*/ 3405 h 6803"/>
              <a:gd name="T12" fmla="*/ 1055 w 6806"/>
              <a:gd name="T13" fmla="*/ 1058 h 6803"/>
              <a:gd name="T14" fmla="*/ 3400 w 6806"/>
              <a:gd name="T15" fmla="*/ 85 h 6803"/>
              <a:gd name="T16" fmla="*/ 3400 w 6806"/>
              <a:gd name="T17" fmla="*/ 0 h 6803"/>
              <a:gd name="T18" fmla="*/ 995 w 6806"/>
              <a:gd name="T19" fmla="*/ 999 h 6803"/>
              <a:gd name="T20" fmla="*/ 1 w 6806"/>
              <a:gd name="T21" fmla="*/ 3405 h 6803"/>
              <a:gd name="T22" fmla="*/ 3403 w 6806"/>
              <a:gd name="T23" fmla="*/ 6803 h 6803"/>
              <a:gd name="T24" fmla="*/ 3406 w 6806"/>
              <a:gd name="T25" fmla="*/ 6803 h 6803"/>
              <a:gd name="T26" fmla="*/ 6804 w 6806"/>
              <a:gd name="T27" fmla="*/ 3399 h 6803"/>
              <a:gd name="T28" fmla="*/ 3400 w 6806"/>
              <a:gd name="T29" fmla="*/ 0 h 68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806" h="6803">
                <a:moveTo>
                  <a:pt x="3400" y="85"/>
                </a:moveTo>
                <a:cubicBezTo>
                  <a:pt x="3400" y="85"/>
                  <a:pt x="3400" y="85"/>
                  <a:pt x="3400" y="85"/>
                </a:cubicBezTo>
                <a:cubicBezTo>
                  <a:pt x="5229" y="85"/>
                  <a:pt x="6718" y="1571"/>
                  <a:pt x="6720" y="3399"/>
                </a:cubicBezTo>
                <a:cubicBezTo>
                  <a:pt x="6722" y="5228"/>
                  <a:pt x="5235" y="6717"/>
                  <a:pt x="3406" y="6719"/>
                </a:cubicBezTo>
                <a:cubicBezTo>
                  <a:pt x="3403" y="6719"/>
                  <a:pt x="3403" y="6719"/>
                  <a:pt x="3403" y="6719"/>
                </a:cubicBezTo>
                <a:cubicBezTo>
                  <a:pt x="1575" y="6719"/>
                  <a:pt x="87" y="5232"/>
                  <a:pt x="86" y="3405"/>
                </a:cubicBezTo>
                <a:cubicBezTo>
                  <a:pt x="85" y="2519"/>
                  <a:pt x="429" y="1685"/>
                  <a:pt x="1055" y="1058"/>
                </a:cubicBezTo>
                <a:cubicBezTo>
                  <a:pt x="1681" y="431"/>
                  <a:pt x="2514" y="85"/>
                  <a:pt x="3400" y="85"/>
                </a:cubicBezTo>
                <a:moveTo>
                  <a:pt x="3400" y="0"/>
                </a:moveTo>
                <a:cubicBezTo>
                  <a:pt x="2491" y="1"/>
                  <a:pt x="1637" y="355"/>
                  <a:pt x="995" y="999"/>
                </a:cubicBezTo>
                <a:cubicBezTo>
                  <a:pt x="354" y="1642"/>
                  <a:pt x="0" y="2496"/>
                  <a:pt x="1" y="3405"/>
                </a:cubicBezTo>
                <a:cubicBezTo>
                  <a:pt x="3" y="5279"/>
                  <a:pt x="1529" y="6803"/>
                  <a:pt x="3403" y="6803"/>
                </a:cubicBezTo>
                <a:cubicBezTo>
                  <a:pt x="3406" y="6803"/>
                  <a:pt x="3406" y="6803"/>
                  <a:pt x="3406" y="6803"/>
                </a:cubicBezTo>
                <a:cubicBezTo>
                  <a:pt x="5281" y="6802"/>
                  <a:pt x="6806" y="5274"/>
                  <a:pt x="6804" y="3399"/>
                </a:cubicBezTo>
                <a:cubicBezTo>
                  <a:pt x="6803" y="1525"/>
                  <a:pt x="5277" y="0"/>
                  <a:pt x="3400"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4" name="Footer Placeholder 3"/>
          <p:cNvSpPr>
            <a:spLocks noGrp="1"/>
          </p:cNvSpPr>
          <p:nvPr>
            <p:ph type="ftr" sz="quarter" idx="11"/>
          </p:nvPr>
        </p:nvSpPr>
        <p:spPr/>
        <p:txBody>
          <a:bodyPr/>
          <a:lstStyle/>
          <a:p>
            <a:endParaRPr lang="en-GB" dirty="0"/>
          </a:p>
        </p:txBody>
      </p:sp>
      <p:sp>
        <p:nvSpPr>
          <p:cNvPr id="22" name="Text Placeholder 21">
            <a:extLst>
              <a:ext uri="{FF2B5EF4-FFF2-40B4-BE49-F238E27FC236}">
                <a16:creationId xmlns:a16="http://schemas.microsoft.com/office/drawing/2014/main" id="{D35FC20B-63A1-4CD3-A0E3-95908EB0C96F}"/>
              </a:ext>
            </a:extLst>
          </p:cNvPr>
          <p:cNvSpPr>
            <a:spLocks noGrp="1"/>
          </p:cNvSpPr>
          <p:nvPr>
            <p:ph type="body" sz="quarter" idx="13" hasCustomPrompt="1"/>
          </p:nvPr>
        </p:nvSpPr>
        <p:spPr>
          <a:xfrm>
            <a:off x="361955" y="1393825"/>
            <a:ext cx="4787887" cy="4802188"/>
          </a:xfrm>
          <a:custGeom>
            <a:avLst/>
            <a:gdLst>
              <a:gd name="connsiteX0" fmla="*/ 0 w 4787887"/>
              <a:gd name="connsiteY0" fmla="*/ 0 h 4802188"/>
              <a:gd name="connsiteX1" fmla="*/ 2717578 w 4787887"/>
              <a:gd name="connsiteY1" fmla="*/ 0 h 4802188"/>
              <a:gd name="connsiteX2" fmla="*/ 4787887 w 4787887"/>
              <a:gd name="connsiteY2" fmla="*/ 3577338 h 4802188"/>
              <a:gd name="connsiteX3" fmla="*/ 4787887 w 4787887"/>
              <a:gd name="connsiteY3" fmla="*/ 4802188 h 4802188"/>
              <a:gd name="connsiteX4" fmla="*/ 0 w 4787887"/>
              <a:gd name="connsiteY4" fmla="*/ 4802188 h 48021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87887" h="4802188">
                <a:moveTo>
                  <a:pt x="0" y="0"/>
                </a:moveTo>
                <a:lnTo>
                  <a:pt x="2717578" y="0"/>
                </a:lnTo>
                <a:lnTo>
                  <a:pt x="4787887" y="3577338"/>
                </a:lnTo>
                <a:lnTo>
                  <a:pt x="4787887" y="4802188"/>
                </a:lnTo>
                <a:lnTo>
                  <a:pt x="0" y="4802188"/>
                </a:lnTo>
                <a:close/>
              </a:path>
            </a:pathLst>
          </a:custGeom>
          <a:noFill/>
        </p:spPr>
        <p:txBody>
          <a:bodyPr wrap="square">
            <a:noAutofit/>
          </a:bodyPr>
          <a:lstStyle>
            <a:lvl1pPr>
              <a:spcBef>
                <a:spcPts val="0"/>
              </a:spcBef>
              <a:spcAft>
                <a:spcPts val="400"/>
              </a:spcAft>
              <a:defRPr/>
            </a:lvl1pPr>
            <a:lvl2pPr>
              <a:spcAft>
                <a:spcPts val="600"/>
              </a:spcAft>
              <a:defRPr sz="2000"/>
            </a:lvl2pPr>
            <a:lvl3pPr marL="0" indent="0">
              <a:buNone/>
              <a:defRPr>
                <a:latin typeface="Calibri Light" panose="020F0302020204030204" pitchFamily="34" charset="0"/>
                <a:cs typeface="Calibri Light" panose="020F0302020204030204" pitchFamily="34" charset="0"/>
              </a:defRPr>
            </a:lvl3pPr>
            <a:lvl4pPr marL="179992" indent="-179992">
              <a:buSzPct val="110000"/>
              <a:buFont typeface="Arial" panose="020B0604020202020204" pitchFamily="34" charset="0"/>
              <a:buChar char="•"/>
              <a:defRPr>
                <a:latin typeface="Calibri Light" panose="020F0302020204030204" pitchFamily="34" charset="0"/>
                <a:cs typeface="Calibri Light" panose="020F0302020204030204" pitchFamily="34" charset="0"/>
              </a:defRPr>
            </a:lvl4pPr>
            <a:lvl5pPr marL="359982" indent="-179992">
              <a:buFont typeface="Calibri" panose="020F0502020204030204" pitchFamily="34" charset="0"/>
              <a:buChar char="–"/>
              <a:defRPr>
                <a:latin typeface="Calibri Light" panose="020F0302020204030204" pitchFamily="34" charset="0"/>
                <a:cs typeface="Calibri Light" panose="020F0302020204030204" pitchFamily="34" charset="0"/>
              </a:defRPr>
            </a:lvl5pPr>
            <a:lvl6pPr marL="179992">
              <a:defRPr>
                <a:latin typeface="Calibri Light" panose="020F0302020204030204" pitchFamily="34" charset="0"/>
                <a:cs typeface="Calibri Light" panose="020F0302020204030204" pitchFamily="34" charset="0"/>
              </a:defRPr>
            </a:lvl6pPr>
            <a:lvl7pPr>
              <a:defRPr>
                <a:latin typeface="Calibri Light" panose="020F0302020204030204" pitchFamily="34" charset="0"/>
                <a:cs typeface="Calibri Light" panose="020F0302020204030204" pitchFamily="34" charset="0"/>
              </a:defRPr>
            </a:lvl7pPr>
            <a:lvl8pPr>
              <a:defRPr>
                <a:latin typeface="Calibri Light" panose="020F0302020204030204" pitchFamily="34" charset="0"/>
                <a:cs typeface="Calibri Light" panose="020F0302020204030204" pitchFamily="34" charset="0"/>
              </a:defRPr>
            </a:lvl8pPr>
            <a:lvl9pPr>
              <a:defRPr>
                <a:latin typeface="Calibri Light" panose="020F0302020204030204" pitchFamily="34" charset="0"/>
                <a:cs typeface="Calibri Light" panose="020F0302020204030204" pitchFamily="34" charset="0"/>
              </a:defRPr>
            </a:lvl9pPr>
          </a:lstStyle>
          <a:p>
            <a:pPr lvl="0"/>
            <a:r>
              <a:rPr lang="en-US" dirty="0"/>
              <a:t>First Level Heading</a:t>
            </a:r>
          </a:p>
          <a:p>
            <a:pPr lvl="1"/>
            <a:r>
              <a:rPr lang="en-US" dirty="0"/>
              <a:t>Add Second level</a:t>
            </a:r>
          </a:p>
          <a:p>
            <a:pPr lvl="2"/>
            <a:r>
              <a:rPr lang="en-US" dirty="0"/>
              <a:t>Third level</a:t>
            </a:r>
          </a:p>
          <a:p>
            <a:pPr lvl="3"/>
            <a:r>
              <a:rPr lang="en-US" dirty="0"/>
              <a:t>Fourth level</a:t>
            </a:r>
          </a:p>
          <a:p>
            <a:pPr lvl="4"/>
            <a:r>
              <a:rPr lang="en-US" dirty="0"/>
              <a:t>Fifth level</a:t>
            </a:r>
          </a:p>
          <a:p>
            <a:pPr lvl="5"/>
            <a:r>
              <a:rPr lang="en-US" dirty="0"/>
              <a:t>Six</a:t>
            </a:r>
          </a:p>
          <a:p>
            <a:pPr lvl="6"/>
            <a:r>
              <a:rPr lang="en-US" dirty="0"/>
              <a:t>Seven</a:t>
            </a:r>
          </a:p>
          <a:p>
            <a:pPr lvl="7"/>
            <a:r>
              <a:rPr lang="en-US" dirty="0"/>
              <a:t>Eight</a:t>
            </a:r>
          </a:p>
          <a:p>
            <a:pPr lvl="8"/>
            <a:r>
              <a:rPr lang="en-US" dirty="0"/>
              <a:t>Nine </a:t>
            </a:r>
            <a:endParaRPr lang="en-GB" dirty="0"/>
          </a:p>
        </p:txBody>
      </p:sp>
      <p:sp>
        <p:nvSpPr>
          <p:cNvPr id="2" name="Title 1"/>
          <p:cNvSpPr>
            <a:spLocks noGrp="1"/>
          </p:cNvSpPr>
          <p:nvPr>
            <p:ph type="title" hasCustomPrompt="1"/>
          </p:nvPr>
        </p:nvSpPr>
        <p:spPr/>
        <p:txBody>
          <a:bodyPr/>
          <a:lstStyle>
            <a:lvl1pPr>
              <a:defRPr>
                <a:solidFill>
                  <a:schemeClr val="tx1"/>
                </a:solidFill>
              </a:defRPr>
            </a:lvl1pPr>
          </a:lstStyle>
          <a:p>
            <a:r>
              <a:rPr lang="en-US" dirty="0"/>
              <a:t>Click to add title</a:t>
            </a:r>
            <a:endParaRPr lang="en-GB" dirty="0"/>
          </a:p>
        </p:txBody>
      </p:sp>
    </p:spTree>
    <p:extLst>
      <p:ext uri="{BB962C8B-B14F-4D97-AF65-F5344CB8AC3E}">
        <p14:creationId xmlns:p14="http://schemas.microsoft.com/office/powerpoint/2010/main" val="191796758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ext - Three Box A">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p>
            <a:endParaRPr lang="en-GB"/>
          </a:p>
        </p:txBody>
      </p:sp>
      <p:sp>
        <p:nvSpPr>
          <p:cNvPr id="10" name="Text Placeholder 7">
            <a:extLst>
              <a:ext uri="{FF2B5EF4-FFF2-40B4-BE49-F238E27FC236}">
                <a16:creationId xmlns:a16="http://schemas.microsoft.com/office/drawing/2014/main" id="{853CAFBE-951E-4246-BA1D-725A804EE618}"/>
              </a:ext>
            </a:extLst>
          </p:cNvPr>
          <p:cNvSpPr>
            <a:spLocks noGrp="1"/>
          </p:cNvSpPr>
          <p:nvPr>
            <p:ph type="body" sz="quarter" idx="15" hasCustomPrompt="1"/>
          </p:nvPr>
        </p:nvSpPr>
        <p:spPr>
          <a:xfrm>
            <a:off x="4926807" y="1866905"/>
            <a:ext cx="2159794" cy="4310063"/>
          </a:xfrm>
        </p:spPr>
        <p:txBody>
          <a:bodyPr/>
          <a:lstStyle>
            <a:lvl1pPr marL="0" indent="0">
              <a:spcBef>
                <a:spcPts val="500"/>
              </a:spcBef>
              <a:spcAft>
                <a:spcPts val="0"/>
              </a:spcAft>
              <a:buNone/>
              <a:defRPr sz="1800" b="1">
                <a:solidFill>
                  <a:schemeClr val="tx1"/>
                </a:solidFill>
              </a:defRPr>
            </a:lvl1pPr>
            <a:lvl2pPr marL="0" indent="0">
              <a:buNone/>
              <a:defRPr sz="1600">
                <a:solidFill>
                  <a:schemeClr val="tx1"/>
                </a:solidFill>
              </a:defRPr>
            </a:lvl2pPr>
            <a:lvl3pPr marL="0" indent="0">
              <a:buNone/>
              <a:defRPr sz="1600">
                <a:solidFill>
                  <a:schemeClr val="tx1"/>
                </a:solidFill>
              </a:defRPr>
            </a:lvl3pPr>
            <a:lvl4pPr marL="0" indent="0">
              <a:buNone/>
              <a:defRPr sz="1600">
                <a:solidFill>
                  <a:schemeClr val="tx1"/>
                </a:solidFill>
              </a:defRPr>
            </a:lvl4pPr>
            <a:lvl5pPr marL="0" indent="0">
              <a:buNone/>
              <a:defRPr sz="1600">
                <a:solidFill>
                  <a:schemeClr val="tx1"/>
                </a:solidFill>
              </a:defRPr>
            </a:lvl5pPr>
            <a:lvl6pPr marL="0" indent="0">
              <a:buNone/>
              <a:defRPr sz="1600">
                <a:solidFill>
                  <a:schemeClr val="tx1"/>
                </a:solidFill>
              </a:defRPr>
            </a:lvl6pPr>
            <a:lvl7pPr marL="0" indent="0">
              <a:buNone/>
              <a:defRPr sz="1600">
                <a:solidFill>
                  <a:schemeClr val="tx1"/>
                </a:solidFill>
              </a:defRPr>
            </a:lvl7pPr>
            <a:lvl8pPr marL="0" indent="0">
              <a:buNone/>
              <a:defRPr sz="1600">
                <a:solidFill>
                  <a:schemeClr val="tx1"/>
                </a:solidFill>
              </a:defRPr>
            </a:lvl8pPr>
            <a:lvl9pPr marL="0" indent="0">
              <a:buNone/>
              <a:defRPr sz="1600">
                <a:solidFill>
                  <a:schemeClr val="tx1"/>
                </a:solidFill>
              </a:defRPr>
            </a:lvl9pPr>
          </a:lstStyle>
          <a:p>
            <a:pPr lvl="0"/>
            <a:r>
              <a:rPr lang="en-US" dirty="0"/>
              <a:t>Click to add text</a:t>
            </a:r>
          </a:p>
          <a:p>
            <a:pPr lvl="0"/>
            <a:r>
              <a:rPr lang="en-US" dirty="0"/>
              <a:t>First level</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6</a:t>
            </a:r>
          </a:p>
          <a:p>
            <a:pPr lvl="6"/>
            <a:r>
              <a:rPr lang="en-US" dirty="0"/>
              <a:t>7</a:t>
            </a:r>
          </a:p>
          <a:p>
            <a:pPr lvl="7"/>
            <a:r>
              <a:rPr lang="en-US" dirty="0"/>
              <a:t>8</a:t>
            </a:r>
          </a:p>
          <a:p>
            <a:pPr lvl="8"/>
            <a:r>
              <a:rPr lang="en-US" dirty="0"/>
              <a:t>9</a:t>
            </a:r>
            <a:endParaRPr lang="en-GB" dirty="0"/>
          </a:p>
        </p:txBody>
      </p:sp>
      <p:sp>
        <p:nvSpPr>
          <p:cNvPr id="9" name="Text Placeholder 7">
            <a:extLst>
              <a:ext uri="{FF2B5EF4-FFF2-40B4-BE49-F238E27FC236}">
                <a16:creationId xmlns:a16="http://schemas.microsoft.com/office/drawing/2014/main" id="{31550AFC-90F7-4DB2-BCDA-549CDDC409A4}"/>
              </a:ext>
            </a:extLst>
          </p:cNvPr>
          <p:cNvSpPr>
            <a:spLocks noGrp="1"/>
          </p:cNvSpPr>
          <p:nvPr>
            <p:ph type="body" sz="quarter" idx="14" hasCustomPrompt="1"/>
          </p:nvPr>
        </p:nvSpPr>
        <p:spPr>
          <a:xfrm>
            <a:off x="2626521" y="1866905"/>
            <a:ext cx="2159794" cy="4310063"/>
          </a:xfrm>
        </p:spPr>
        <p:txBody>
          <a:bodyPr/>
          <a:lstStyle>
            <a:lvl1pPr marL="0" indent="0">
              <a:spcBef>
                <a:spcPts val="500"/>
              </a:spcBef>
              <a:spcAft>
                <a:spcPts val="0"/>
              </a:spcAft>
              <a:buNone/>
              <a:defRPr sz="1800" b="1">
                <a:solidFill>
                  <a:schemeClr val="tx1"/>
                </a:solidFill>
              </a:defRPr>
            </a:lvl1pPr>
            <a:lvl2pPr marL="0" indent="0">
              <a:buNone/>
              <a:defRPr sz="1600">
                <a:solidFill>
                  <a:schemeClr val="tx1"/>
                </a:solidFill>
              </a:defRPr>
            </a:lvl2pPr>
            <a:lvl3pPr marL="0" indent="0">
              <a:buNone/>
              <a:defRPr sz="1600">
                <a:solidFill>
                  <a:schemeClr val="tx1"/>
                </a:solidFill>
              </a:defRPr>
            </a:lvl3pPr>
            <a:lvl4pPr marL="0" indent="0">
              <a:buNone/>
              <a:defRPr sz="1600">
                <a:solidFill>
                  <a:schemeClr val="tx1"/>
                </a:solidFill>
              </a:defRPr>
            </a:lvl4pPr>
            <a:lvl5pPr marL="0" indent="0">
              <a:buNone/>
              <a:defRPr sz="1600">
                <a:solidFill>
                  <a:schemeClr val="tx1"/>
                </a:solidFill>
              </a:defRPr>
            </a:lvl5pPr>
            <a:lvl6pPr marL="0" indent="0">
              <a:buNone/>
              <a:defRPr sz="1600">
                <a:solidFill>
                  <a:schemeClr val="tx1"/>
                </a:solidFill>
              </a:defRPr>
            </a:lvl6pPr>
            <a:lvl7pPr marL="0" indent="0">
              <a:buNone/>
              <a:defRPr sz="1600">
                <a:solidFill>
                  <a:schemeClr val="tx1"/>
                </a:solidFill>
              </a:defRPr>
            </a:lvl7pPr>
            <a:lvl8pPr marL="0" indent="0">
              <a:buNone/>
              <a:defRPr sz="1600">
                <a:solidFill>
                  <a:schemeClr val="tx1"/>
                </a:solidFill>
              </a:defRPr>
            </a:lvl8pPr>
            <a:lvl9pPr marL="0" indent="0">
              <a:buNone/>
              <a:defRPr sz="1600">
                <a:solidFill>
                  <a:schemeClr val="tx1"/>
                </a:solidFill>
              </a:defRPr>
            </a:lvl9pPr>
          </a:lstStyle>
          <a:p>
            <a:pPr lvl="0"/>
            <a:r>
              <a:rPr lang="en-US" dirty="0"/>
              <a:t>Click to add text</a:t>
            </a:r>
          </a:p>
          <a:p>
            <a:pPr lvl="0"/>
            <a:r>
              <a:rPr lang="en-US" dirty="0"/>
              <a:t>First level</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6</a:t>
            </a:r>
          </a:p>
          <a:p>
            <a:pPr lvl="6"/>
            <a:r>
              <a:rPr lang="en-US" dirty="0"/>
              <a:t>7</a:t>
            </a:r>
          </a:p>
          <a:p>
            <a:pPr lvl="7"/>
            <a:r>
              <a:rPr lang="en-US" dirty="0"/>
              <a:t>8</a:t>
            </a:r>
          </a:p>
          <a:p>
            <a:pPr lvl="8"/>
            <a:r>
              <a:rPr lang="en-US" dirty="0"/>
              <a:t>9</a:t>
            </a:r>
            <a:endParaRPr lang="en-GB" dirty="0"/>
          </a:p>
        </p:txBody>
      </p:sp>
      <p:sp>
        <p:nvSpPr>
          <p:cNvPr id="8" name="Text Placeholder 7"/>
          <p:cNvSpPr>
            <a:spLocks noGrp="1"/>
          </p:cNvSpPr>
          <p:nvPr>
            <p:ph type="body" sz="quarter" idx="13" hasCustomPrompt="1"/>
          </p:nvPr>
        </p:nvSpPr>
        <p:spPr>
          <a:xfrm>
            <a:off x="326232" y="1866905"/>
            <a:ext cx="2159794" cy="4310063"/>
          </a:xfrm>
        </p:spPr>
        <p:txBody>
          <a:bodyPr/>
          <a:lstStyle>
            <a:lvl1pPr marL="0" indent="0">
              <a:spcBef>
                <a:spcPts val="500"/>
              </a:spcBef>
              <a:spcAft>
                <a:spcPts val="0"/>
              </a:spcAft>
              <a:buNone/>
              <a:defRPr sz="1800" b="1">
                <a:solidFill>
                  <a:schemeClr val="tx1"/>
                </a:solidFill>
              </a:defRPr>
            </a:lvl1pPr>
            <a:lvl2pPr marL="0" indent="0">
              <a:buNone/>
              <a:defRPr sz="1600">
                <a:solidFill>
                  <a:schemeClr val="tx1"/>
                </a:solidFill>
              </a:defRPr>
            </a:lvl2pPr>
            <a:lvl3pPr marL="0" indent="0">
              <a:buNone/>
              <a:defRPr sz="1600">
                <a:solidFill>
                  <a:schemeClr val="tx1"/>
                </a:solidFill>
              </a:defRPr>
            </a:lvl3pPr>
            <a:lvl4pPr marL="0" indent="0">
              <a:buNone/>
              <a:defRPr sz="1600">
                <a:solidFill>
                  <a:schemeClr val="tx1"/>
                </a:solidFill>
              </a:defRPr>
            </a:lvl4pPr>
            <a:lvl5pPr marL="0" indent="0">
              <a:buNone/>
              <a:defRPr sz="1600">
                <a:solidFill>
                  <a:schemeClr val="tx1"/>
                </a:solidFill>
              </a:defRPr>
            </a:lvl5pPr>
            <a:lvl6pPr marL="0" indent="0">
              <a:buNone/>
              <a:defRPr sz="1600">
                <a:solidFill>
                  <a:schemeClr val="tx1"/>
                </a:solidFill>
              </a:defRPr>
            </a:lvl6pPr>
            <a:lvl7pPr marL="0" indent="0">
              <a:buNone/>
              <a:defRPr sz="1600">
                <a:solidFill>
                  <a:schemeClr val="tx1"/>
                </a:solidFill>
              </a:defRPr>
            </a:lvl7pPr>
            <a:lvl8pPr marL="0" indent="0">
              <a:buNone/>
              <a:defRPr sz="1600">
                <a:solidFill>
                  <a:schemeClr val="tx1"/>
                </a:solidFill>
              </a:defRPr>
            </a:lvl8pPr>
            <a:lvl9pPr marL="0" indent="0">
              <a:buNone/>
              <a:defRPr sz="1600">
                <a:solidFill>
                  <a:schemeClr val="tx1"/>
                </a:solidFill>
              </a:defRPr>
            </a:lvl9pPr>
          </a:lstStyle>
          <a:p>
            <a:pPr lvl="0"/>
            <a:r>
              <a:rPr lang="en-US" dirty="0"/>
              <a:t>Click to add text</a:t>
            </a:r>
          </a:p>
          <a:p>
            <a:pPr lvl="0"/>
            <a:r>
              <a:rPr lang="en-US" dirty="0"/>
              <a:t>First level</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6</a:t>
            </a:r>
          </a:p>
          <a:p>
            <a:pPr lvl="6"/>
            <a:r>
              <a:rPr lang="en-US" dirty="0"/>
              <a:t>7</a:t>
            </a:r>
          </a:p>
          <a:p>
            <a:pPr lvl="7"/>
            <a:r>
              <a:rPr lang="en-US" dirty="0"/>
              <a:t>8</a:t>
            </a:r>
          </a:p>
          <a:p>
            <a:pPr lvl="8"/>
            <a:r>
              <a:rPr lang="en-US" dirty="0"/>
              <a:t>9</a:t>
            </a:r>
            <a:endParaRPr lang="en-GB" dirty="0"/>
          </a:p>
        </p:txBody>
      </p:sp>
      <p:sp>
        <p:nvSpPr>
          <p:cNvPr id="2" name="Title 1"/>
          <p:cNvSpPr>
            <a:spLocks noGrp="1"/>
          </p:cNvSpPr>
          <p:nvPr>
            <p:ph type="title" hasCustomPrompt="1"/>
          </p:nvPr>
        </p:nvSpPr>
        <p:spPr/>
        <p:txBody>
          <a:bodyPr/>
          <a:lstStyle>
            <a:lvl1pPr>
              <a:defRPr/>
            </a:lvl1pPr>
          </a:lstStyle>
          <a:p>
            <a:r>
              <a:rPr lang="en-US" dirty="0"/>
              <a:t>Click to add title</a:t>
            </a:r>
            <a:endParaRPr lang="en-GB" dirty="0"/>
          </a:p>
        </p:txBody>
      </p:sp>
    </p:spTree>
    <p:extLst>
      <p:ext uri="{BB962C8B-B14F-4D97-AF65-F5344CB8AC3E}">
        <p14:creationId xmlns:p14="http://schemas.microsoft.com/office/powerpoint/2010/main" val="290362566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ext - Three Box B">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p>
            <a:endParaRPr lang="en-GB"/>
          </a:p>
        </p:txBody>
      </p:sp>
      <p:sp>
        <p:nvSpPr>
          <p:cNvPr id="12" name="Text Placeholder 7">
            <a:extLst>
              <a:ext uri="{FF2B5EF4-FFF2-40B4-BE49-F238E27FC236}">
                <a16:creationId xmlns:a16="http://schemas.microsoft.com/office/drawing/2014/main" id="{3AEA2733-1074-4E88-BFB1-608DFC511FB4}"/>
              </a:ext>
            </a:extLst>
          </p:cNvPr>
          <p:cNvSpPr>
            <a:spLocks noGrp="1"/>
          </p:cNvSpPr>
          <p:nvPr>
            <p:ph type="body" sz="quarter" idx="15" hasCustomPrompt="1"/>
          </p:nvPr>
        </p:nvSpPr>
        <p:spPr>
          <a:xfrm>
            <a:off x="5309235" y="1935480"/>
            <a:ext cx="2148840" cy="2788920"/>
          </a:xfrm>
          <a:prstGeom prst="roundRect">
            <a:avLst>
              <a:gd name="adj" fmla="val 4645"/>
            </a:avLst>
          </a:prstGeom>
          <a:ln w="19050">
            <a:solidFill>
              <a:schemeClr val="tx2"/>
            </a:solidFill>
          </a:ln>
        </p:spPr>
        <p:txBody>
          <a:bodyPr lIns="162000" tIns="162000" rIns="162000" bIns="162000"/>
          <a:lstStyle>
            <a:lvl1pPr marL="0" indent="0">
              <a:spcBef>
                <a:spcPts val="500"/>
              </a:spcBef>
              <a:spcAft>
                <a:spcPts val="0"/>
              </a:spcAft>
              <a:buNone/>
              <a:defRPr sz="1800" b="1">
                <a:solidFill>
                  <a:schemeClr val="tx1"/>
                </a:solidFill>
              </a:defRPr>
            </a:lvl1pPr>
            <a:lvl2pPr marL="0" indent="0">
              <a:buNone/>
              <a:defRPr sz="1600"/>
            </a:lvl2pPr>
            <a:lvl3pPr marL="0" indent="0">
              <a:buNone/>
              <a:defRPr sz="1600"/>
            </a:lvl3pPr>
            <a:lvl4pPr marL="0" indent="0">
              <a:buNone/>
              <a:defRPr sz="1600"/>
            </a:lvl4pPr>
            <a:lvl5pPr marL="0" indent="0">
              <a:buNone/>
              <a:defRPr sz="1600"/>
            </a:lvl5pPr>
            <a:lvl6pPr marL="0" indent="0">
              <a:buNone/>
              <a:defRPr sz="1600"/>
            </a:lvl6pPr>
            <a:lvl7pPr marL="0" indent="0">
              <a:buNone/>
              <a:defRPr sz="1600"/>
            </a:lvl7pPr>
            <a:lvl8pPr marL="0" indent="0">
              <a:buNone/>
              <a:defRPr sz="1600"/>
            </a:lvl8pPr>
            <a:lvl9pPr marL="0" indent="0">
              <a:buNone/>
              <a:defRPr sz="1600"/>
            </a:lvl9pPr>
          </a:lstStyle>
          <a:p>
            <a:pPr lvl="0"/>
            <a:r>
              <a:rPr lang="en-US" dirty="0"/>
              <a:t>Click to add text</a:t>
            </a:r>
          </a:p>
          <a:p>
            <a:pPr lvl="0"/>
            <a:r>
              <a:rPr lang="en-US" dirty="0"/>
              <a:t>First level</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6</a:t>
            </a:r>
          </a:p>
          <a:p>
            <a:pPr lvl="6"/>
            <a:r>
              <a:rPr lang="en-US" dirty="0"/>
              <a:t>7</a:t>
            </a:r>
          </a:p>
          <a:p>
            <a:pPr lvl="7"/>
            <a:r>
              <a:rPr lang="en-US" dirty="0"/>
              <a:t>8</a:t>
            </a:r>
          </a:p>
          <a:p>
            <a:pPr lvl="8"/>
            <a:r>
              <a:rPr lang="en-US" dirty="0"/>
              <a:t>9</a:t>
            </a:r>
            <a:endParaRPr lang="en-GB" dirty="0"/>
          </a:p>
        </p:txBody>
      </p:sp>
      <p:sp>
        <p:nvSpPr>
          <p:cNvPr id="11" name="Text Placeholder 7">
            <a:extLst>
              <a:ext uri="{FF2B5EF4-FFF2-40B4-BE49-F238E27FC236}">
                <a16:creationId xmlns:a16="http://schemas.microsoft.com/office/drawing/2014/main" id="{55BB8D98-408E-46F3-8147-011B3F4094F4}"/>
              </a:ext>
            </a:extLst>
          </p:cNvPr>
          <p:cNvSpPr>
            <a:spLocks noGrp="1"/>
          </p:cNvSpPr>
          <p:nvPr>
            <p:ph type="body" sz="quarter" idx="14" hasCustomPrompt="1"/>
          </p:nvPr>
        </p:nvSpPr>
        <p:spPr>
          <a:xfrm>
            <a:off x="2840355" y="1935480"/>
            <a:ext cx="2148840" cy="2788920"/>
          </a:xfrm>
          <a:prstGeom prst="roundRect">
            <a:avLst>
              <a:gd name="adj" fmla="val 4645"/>
            </a:avLst>
          </a:prstGeom>
          <a:ln w="19050">
            <a:solidFill>
              <a:schemeClr val="tx2"/>
            </a:solidFill>
          </a:ln>
        </p:spPr>
        <p:txBody>
          <a:bodyPr lIns="162000" tIns="162000" rIns="162000" bIns="162000"/>
          <a:lstStyle>
            <a:lvl1pPr marL="0" indent="0">
              <a:spcBef>
                <a:spcPts val="500"/>
              </a:spcBef>
              <a:spcAft>
                <a:spcPts val="0"/>
              </a:spcAft>
              <a:buNone/>
              <a:defRPr sz="1800" b="1">
                <a:solidFill>
                  <a:schemeClr val="tx1"/>
                </a:solidFill>
              </a:defRPr>
            </a:lvl1pPr>
            <a:lvl2pPr marL="0" indent="0">
              <a:buNone/>
              <a:defRPr sz="1600"/>
            </a:lvl2pPr>
            <a:lvl3pPr marL="0" indent="0">
              <a:buNone/>
              <a:defRPr sz="1600"/>
            </a:lvl3pPr>
            <a:lvl4pPr marL="0" indent="0">
              <a:buNone/>
              <a:defRPr sz="1600"/>
            </a:lvl4pPr>
            <a:lvl5pPr marL="0" indent="0">
              <a:buNone/>
              <a:defRPr sz="1600"/>
            </a:lvl5pPr>
            <a:lvl6pPr marL="0" indent="0">
              <a:buNone/>
              <a:defRPr sz="1600"/>
            </a:lvl6pPr>
            <a:lvl7pPr marL="0" indent="0">
              <a:buNone/>
              <a:defRPr sz="1600"/>
            </a:lvl7pPr>
            <a:lvl8pPr marL="0" indent="0">
              <a:buNone/>
              <a:defRPr sz="1600"/>
            </a:lvl8pPr>
            <a:lvl9pPr marL="0" indent="0">
              <a:buNone/>
              <a:defRPr sz="1600"/>
            </a:lvl9pPr>
          </a:lstStyle>
          <a:p>
            <a:pPr lvl="0"/>
            <a:r>
              <a:rPr lang="en-US" dirty="0"/>
              <a:t>Click to add text</a:t>
            </a:r>
          </a:p>
          <a:p>
            <a:pPr lvl="0"/>
            <a:r>
              <a:rPr lang="en-US" dirty="0"/>
              <a:t>First level</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6</a:t>
            </a:r>
          </a:p>
          <a:p>
            <a:pPr lvl="6"/>
            <a:r>
              <a:rPr lang="en-US" dirty="0"/>
              <a:t>7</a:t>
            </a:r>
          </a:p>
          <a:p>
            <a:pPr lvl="7"/>
            <a:r>
              <a:rPr lang="en-US" dirty="0"/>
              <a:t>8</a:t>
            </a:r>
          </a:p>
          <a:p>
            <a:pPr lvl="8"/>
            <a:r>
              <a:rPr lang="en-US" dirty="0"/>
              <a:t>9</a:t>
            </a:r>
            <a:endParaRPr lang="en-GB" dirty="0"/>
          </a:p>
        </p:txBody>
      </p:sp>
      <p:sp>
        <p:nvSpPr>
          <p:cNvPr id="8" name="Text Placeholder 7"/>
          <p:cNvSpPr>
            <a:spLocks noGrp="1"/>
          </p:cNvSpPr>
          <p:nvPr>
            <p:ph type="body" sz="quarter" idx="13" hasCustomPrompt="1"/>
          </p:nvPr>
        </p:nvSpPr>
        <p:spPr>
          <a:xfrm>
            <a:off x="377190" y="1935480"/>
            <a:ext cx="2148840" cy="2788920"/>
          </a:xfrm>
          <a:prstGeom prst="roundRect">
            <a:avLst>
              <a:gd name="adj" fmla="val 4645"/>
            </a:avLst>
          </a:prstGeom>
          <a:ln w="19050">
            <a:solidFill>
              <a:schemeClr val="tx2"/>
            </a:solidFill>
          </a:ln>
        </p:spPr>
        <p:txBody>
          <a:bodyPr lIns="162000" tIns="162000" rIns="162000" bIns="162000"/>
          <a:lstStyle>
            <a:lvl1pPr marL="0" indent="0">
              <a:spcBef>
                <a:spcPts val="500"/>
              </a:spcBef>
              <a:spcAft>
                <a:spcPts val="0"/>
              </a:spcAft>
              <a:buNone/>
              <a:defRPr sz="1800" b="1">
                <a:solidFill>
                  <a:schemeClr val="tx1"/>
                </a:solidFill>
              </a:defRPr>
            </a:lvl1pPr>
            <a:lvl2pPr marL="0" indent="0">
              <a:buNone/>
              <a:defRPr sz="1600"/>
            </a:lvl2pPr>
            <a:lvl3pPr marL="0" indent="0">
              <a:buNone/>
              <a:defRPr sz="1600"/>
            </a:lvl3pPr>
            <a:lvl4pPr marL="0" indent="0">
              <a:buNone/>
              <a:defRPr sz="1600"/>
            </a:lvl4pPr>
            <a:lvl5pPr marL="0" indent="0">
              <a:buNone/>
              <a:defRPr sz="1600"/>
            </a:lvl5pPr>
            <a:lvl6pPr marL="0" indent="0">
              <a:buNone/>
              <a:defRPr sz="1600"/>
            </a:lvl6pPr>
            <a:lvl7pPr marL="0" indent="0">
              <a:buNone/>
              <a:defRPr sz="1600"/>
            </a:lvl7pPr>
            <a:lvl8pPr marL="0" indent="0">
              <a:buNone/>
              <a:defRPr sz="1600"/>
            </a:lvl8pPr>
            <a:lvl9pPr marL="0" indent="0">
              <a:buNone/>
              <a:defRPr sz="1600"/>
            </a:lvl9pPr>
          </a:lstStyle>
          <a:p>
            <a:pPr lvl="0"/>
            <a:r>
              <a:rPr lang="en-US" dirty="0"/>
              <a:t>Click to add text</a:t>
            </a:r>
          </a:p>
          <a:p>
            <a:pPr lvl="0"/>
            <a:r>
              <a:rPr lang="en-US" dirty="0"/>
              <a:t>First level</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6</a:t>
            </a:r>
          </a:p>
          <a:p>
            <a:pPr lvl="6"/>
            <a:r>
              <a:rPr lang="en-US" dirty="0"/>
              <a:t>7</a:t>
            </a:r>
          </a:p>
          <a:p>
            <a:pPr lvl="7"/>
            <a:r>
              <a:rPr lang="en-US" dirty="0"/>
              <a:t>8</a:t>
            </a:r>
          </a:p>
          <a:p>
            <a:pPr lvl="8"/>
            <a:r>
              <a:rPr lang="en-US" dirty="0"/>
              <a:t>9</a:t>
            </a:r>
            <a:endParaRPr lang="en-GB" dirty="0"/>
          </a:p>
        </p:txBody>
      </p:sp>
      <p:sp>
        <p:nvSpPr>
          <p:cNvPr id="2" name="Title 1"/>
          <p:cNvSpPr>
            <a:spLocks noGrp="1"/>
          </p:cNvSpPr>
          <p:nvPr>
            <p:ph type="title" hasCustomPrompt="1"/>
          </p:nvPr>
        </p:nvSpPr>
        <p:spPr/>
        <p:txBody>
          <a:bodyPr/>
          <a:lstStyle>
            <a:lvl1pPr>
              <a:defRPr/>
            </a:lvl1pPr>
          </a:lstStyle>
          <a:p>
            <a:r>
              <a:rPr lang="en-US" dirty="0"/>
              <a:t>Click to add title</a:t>
            </a:r>
            <a:endParaRPr lang="en-GB" dirty="0"/>
          </a:p>
        </p:txBody>
      </p:sp>
    </p:spTree>
    <p:extLst>
      <p:ext uri="{BB962C8B-B14F-4D97-AF65-F5344CB8AC3E}">
        <p14:creationId xmlns:p14="http://schemas.microsoft.com/office/powerpoint/2010/main" val="320583166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ext - Two Box A">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p>
            <a:endParaRPr lang="en-GB"/>
          </a:p>
        </p:txBody>
      </p:sp>
      <p:sp>
        <p:nvSpPr>
          <p:cNvPr id="9" name="Text Placeholder 7">
            <a:extLst>
              <a:ext uri="{FF2B5EF4-FFF2-40B4-BE49-F238E27FC236}">
                <a16:creationId xmlns:a16="http://schemas.microsoft.com/office/drawing/2014/main" id="{31550AFC-90F7-4DB2-BCDA-549CDDC409A4}"/>
              </a:ext>
            </a:extLst>
          </p:cNvPr>
          <p:cNvSpPr>
            <a:spLocks noGrp="1"/>
          </p:cNvSpPr>
          <p:nvPr>
            <p:ph type="body" sz="quarter" idx="14" hasCustomPrompt="1"/>
          </p:nvPr>
        </p:nvSpPr>
        <p:spPr>
          <a:xfrm>
            <a:off x="3615214" y="1866905"/>
            <a:ext cx="2961770" cy="4310063"/>
          </a:xfrm>
        </p:spPr>
        <p:txBody>
          <a:bodyPr/>
          <a:lstStyle>
            <a:lvl1pPr marL="0" indent="0">
              <a:spcBef>
                <a:spcPts val="500"/>
              </a:spcBef>
              <a:spcAft>
                <a:spcPts val="0"/>
              </a:spcAft>
              <a:buNone/>
              <a:defRPr sz="1800" b="1">
                <a:solidFill>
                  <a:schemeClr val="tx1"/>
                </a:solidFill>
              </a:defRPr>
            </a:lvl1pPr>
            <a:lvl2pPr marL="0" indent="0">
              <a:buNone/>
              <a:defRPr sz="1600">
                <a:solidFill>
                  <a:schemeClr val="tx1"/>
                </a:solidFill>
              </a:defRPr>
            </a:lvl2pPr>
            <a:lvl3pPr marL="0" indent="0">
              <a:buNone/>
              <a:defRPr sz="1600">
                <a:solidFill>
                  <a:schemeClr val="tx1"/>
                </a:solidFill>
              </a:defRPr>
            </a:lvl3pPr>
            <a:lvl4pPr marL="0" indent="0">
              <a:buNone/>
              <a:defRPr sz="1600">
                <a:solidFill>
                  <a:schemeClr val="tx1"/>
                </a:solidFill>
              </a:defRPr>
            </a:lvl4pPr>
            <a:lvl5pPr marL="0" indent="0">
              <a:buNone/>
              <a:defRPr sz="1600">
                <a:solidFill>
                  <a:schemeClr val="tx1"/>
                </a:solidFill>
              </a:defRPr>
            </a:lvl5pPr>
            <a:lvl6pPr marL="0" indent="0">
              <a:buNone/>
              <a:defRPr sz="1600">
                <a:solidFill>
                  <a:schemeClr val="tx1"/>
                </a:solidFill>
              </a:defRPr>
            </a:lvl6pPr>
            <a:lvl7pPr marL="0" indent="0">
              <a:buNone/>
              <a:defRPr sz="1600">
                <a:solidFill>
                  <a:schemeClr val="tx1"/>
                </a:solidFill>
              </a:defRPr>
            </a:lvl7pPr>
            <a:lvl8pPr marL="0" indent="0">
              <a:buNone/>
              <a:defRPr sz="1600">
                <a:solidFill>
                  <a:schemeClr val="tx1"/>
                </a:solidFill>
              </a:defRPr>
            </a:lvl8pPr>
            <a:lvl9pPr marL="0" indent="0">
              <a:buNone/>
              <a:defRPr sz="1600">
                <a:solidFill>
                  <a:schemeClr val="tx1"/>
                </a:solidFill>
              </a:defRPr>
            </a:lvl9pPr>
          </a:lstStyle>
          <a:p>
            <a:pPr lvl="0"/>
            <a:r>
              <a:rPr lang="en-US" dirty="0"/>
              <a:t>Click to add text</a:t>
            </a:r>
          </a:p>
          <a:p>
            <a:pPr lvl="0"/>
            <a:r>
              <a:rPr lang="en-US" dirty="0"/>
              <a:t>First level</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6</a:t>
            </a:r>
          </a:p>
          <a:p>
            <a:pPr lvl="6"/>
            <a:r>
              <a:rPr lang="en-US" dirty="0"/>
              <a:t>7</a:t>
            </a:r>
          </a:p>
          <a:p>
            <a:pPr lvl="7"/>
            <a:r>
              <a:rPr lang="en-US" dirty="0"/>
              <a:t>8</a:t>
            </a:r>
          </a:p>
          <a:p>
            <a:pPr lvl="8"/>
            <a:r>
              <a:rPr lang="en-US" dirty="0"/>
              <a:t>9</a:t>
            </a:r>
            <a:endParaRPr lang="en-GB" dirty="0"/>
          </a:p>
        </p:txBody>
      </p:sp>
      <p:sp>
        <p:nvSpPr>
          <p:cNvPr id="8" name="Text Placeholder 7"/>
          <p:cNvSpPr>
            <a:spLocks noGrp="1"/>
          </p:cNvSpPr>
          <p:nvPr>
            <p:ph type="body" sz="quarter" idx="13" hasCustomPrompt="1"/>
          </p:nvPr>
        </p:nvSpPr>
        <p:spPr>
          <a:xfrm>
            <a:off x="326235" y="1866905"/>
            <a:ext cx="3045619" cy="4310063"/>
          </a:xfrm>
        </p:spPr>
        <p:txBody>
          <a:bodyPr/>
          <a:lstStyle>
            <a:lvl1pPr marL="0" indent="0">
              <a:spcBef>
                <a:spcPts val="500"/>
              </a:spcBef>
              <a:spcAft>
                <a:spcPts val="0"/>
              </a:spcAft>
              <a:buNone/>
              <a:defRPr sz="1800" b="1">
                <a:solidFill>
                  <a:schemeClr val="tx1"/>
                </a:solidFill>
              </a:defRPr>
            </a:lvl1pPr>
            <a:lvl2pPr marL="0" indent="0">
              <a:buNone/>
              <a:defRPr sz="1600">
                <a:solidFill>
                  <a:schemeClr val="tx1"/>
                </a:solidFill>
              </a:defRPr>
            </a:lvl2pPr>
            <a:lvl3pPr marL="0" indent="0">
              <a:buNone/>
              <a:defRPr sz="1600">
                <a:solidFill>
                  <a:schemeClr val="tx1"/>
                </a:solidFill>
              </a:defRPr>
            </a:lvl3pPr>
            <a:lvl4pPr marL="0" indent="0">
              <a:buNone/>
              <a:defRPr sz="1600">
                <a:solidFill>
                  <a:schemeClr val="tx1"/>
                </a:solidFill>
              </a:defRPr>
            </a:lvl4pPr>
            <a:lvl5pPr marL="0" indent="0">
              <a:buNone/>
              <a:defRPr sz="1600">
                <a:solidFill>
                  <a:schemeClr val="tx1"/>
                </a:solidFill>
              </a:defRPr>
            </a:lvl5pPr>
            <a:lvl6pPr marL="0" indent="0">
              <a:buNone/>
              <a:defRPr sz="1600">
                <a:solidFill>
                  <a:schemeClr val="tx1"/>
                </a:solidFill>
              </a:defRPr>
            </a:lvl6pPr>
            <a:lvl7pPr marL="0" indent="0">
              <a:buNone/>
              <a:defRPr sz="1600">
                <a:solidFill>
                  <a:schemeClr val="tx1"/>
                </a:solidFill>
              </a:defRPr>
            </a:lvl7pPr>
            <a:lvl8pPr marL="0" indent="0">
              <a:buNone/>
              <a:defRPr sz="1600">
                <a:solidFill>
                  <a:schemeClr val="tx1"/>
                </a:solidFill>
              </a:defRPr>
            </a:lvl8pPr>
            <a:lvl9pPr marL="0" indent="0">
              <a:buNone/>
              <a:defRPr sz="1600">
                <a:solidFill>
                  <a:schemeClr val="tx1"/>
                </a:solidFill>
              </a:defRPr>
            </a:lvl9pPr>
          </a:lstStyle>
          <a:p>
            <a:pPr lvl="0"/>
            <a:r>
              <a:rPr lang="en-US" dirty="0"/>
              <a:t>Click to add text</a:t>
            </a:r>
          </a:p>
          <a:p>
            <a:pPr lvl="0"/>
            <a:r>
              <a:rPr lang="en-US" dirty="0"/>
              <a:t>First level</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6</a:t>
            </a:r>
          </a:p>
          <a:p>
            <a:pPr lvl="6"/>
            <a:r>
              <a:rPr lang="en-US" dirty="0"/>
              <a:t>7</a:t>
            </a:r>
          </a:p>
          <a:p>
            <a:pPr lvl="7"/>
            <a:r>
              <a:rPr lang="en-US" dirty="0"/>
              <a:t>8</a:t>
            </a:r>
          </a:p>
          <a:p>
            <a:pPr lvl="8"/>
            <a:r>
              <a:rPr lang="en-US" dirty="0"/>
              <a:t>9</a:t>
            </a:r>
            <a:endParaRPr lang="en-GB" dirty="0"/>
          </a:p>
        </p:txBody>
      </p:sp>
      <p:sp>
        <p:nvSpPr>
          <p:cNvPr id="2" name="Title 1"/>
          <p:cNvSpPr>
            <a:spLocks noGrp="1"/>
          </p:cNvSpPr>
          <p:nvPr>
            <p:ph type="title" hasCustomPrompt="1"/>
          </p:nvPr>
        </p:nvSpPr>
        <p:spPr/>
        <p:txBody>
          <a:bodyPr/>
          <a:lstStyle>
            <a:lvl1pPr>
              <a:defRPr/>
            </a:lvl1pPr>
          </a:lstStyle>
          <a:p>
            <a:r>
              <a:rPr lang="en-US" dirty="0"/>
              <a:t>Click to add title</a:t>
            </a:r>
            <a:endParaRPr lang="en-GB" dirty="0"/>
          </a:p>
        </p:txBody>
      </p:sp>
    </p:spTree>
    <p:extLst>
      <p:ext uri="{BB962C8B-B14F-4D97-AF65-F5344CB8AC3E}">
        <p14:creationId xmlns:p14="http://schemas.microsoft.com/office/powerpoint/2010/main" val="78978447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ext - Two Box B">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p>
            <a:endParaRPr lang="en-GB"/>
          </a:p>
        </p:txBody>
      </p:sp>
      <p:sp>
        <p:nvSpPr>
          <p:cNvPr id="11" name="Text Placeholder 7">
            <a:extLst>
              <a:ext uri="{FF2B5EF4-FFF2-40B4-BE49-F238E27FC236}">
                <a16:creationId xmlns:a16="http://schemas.microsoft.com/office/drawing/2014/main" id="{55BB8D98-408E-46F3-8147-011B3F4094F4}"/>
              </a:ext>
            </a:extLst>
          </p:cNvPr>
          <p:cNvSpPr>
            <a:spLocks noGrp="1"/>
          </p:cNvSpPr>
          <p:nvPr>
            <p:ph type="body" sz="quarter" idx="14" hasCustomPrompt="1"/>
          </p:nvPr>
        </p:nvSpPr>
        <p:spPr>
          <a:xfrm>
            <a:off x="4107276" y="1935480"/>
            <a:ext cx="3493674" cy="2788920"/>
          </a:xfrm>
          <a:prstGeom prst="roundRect">
            <a:avLst>
              <a:gd name="adj" fmla="val 4645"/>
            </a:avLst>
          </a:prstGeom>
          <a:ln w="19050">
            <a:solidFill>
              <a:schemeClr val="tx2"/>
            </a:solidFill>
          </a:ln>
        </p:spPr>
        <p:txBody>
          <a:bodyPr lIns="162000" tIns="162000" rIns="162000" bIns="162000"/>
          <a:lstStyle>
            <a:lvl1pPr marL="0" indent="0">
              <a:spcBef>
                <a:spcPts val="500"/>
              </a:spcBef>
              <a:spcAft>
                <a:spcPts val="0"/>
              </a:spcAft>
              <a:buNone/>
              <a:defRPr sz="1800" b="1">
                <a:solidFill>
                  <a:schemeClr val="tx1"/>
                </a:solidFill>
              </a:defRPr>
            </a:lvl1pPr>
            <a:lvl2pPr marL="0" indent="0">
              <a:buNone/>
              <a:defRPr sz="1600">
                <a:solidFill>
                  <a:schemeClr val="tx1"/>
                </a:solidFill>
              </a:defRPr>
            </a:lvl2pPr>
            <a:lvl3pPr marL="0" indent="0">
              <a:buNone/>
              <a:defRPr sz="1600">
                <a:solidFill>
                  <a:schemeClr val="tx1"/>
                </a:solidFill>
              </a:defRPr>
            </a:lvl3pPr>
            <a:lvl4pPr marL="0" indent="0">
              <a:buNone/>
              <a:defRPr sz="1600">
                <a:solidFill>
                  <a:schemeClr val="tx1"/>
                </a:solidFill>
              </a:defRPr>
            </a:lvl4pPr>
            <a:lvl5pPr marL="0" indent="0">
              <a:buNone/>
              <a:defRPr sz="1600">
                <a:solidFill>
                  <a:schemeClr val="tx1"/>
                </a:solidFill>
              </a:defRPr>
            </a:lvl5pPr>
            <a:lvl6pPr marL="0" indent="0">
              <a:buNone/>
              <a:defRPr sz="1600">
                <a:solidFill>
                  <a:schemeClr val="tx1"/>
                </a:solidFill>
              </a:defRPr>
            </a:lvl6pPr>
            <a:lvl7pPr marL="0" indent="0">
              <a:buNone/>
              <a:defRPr sz="1600">
                <a:solidFill>
                  <a:schemeClr val="tx1"/>
                </a:solidFill>
              </a:defRPr>
            </a:lvl7pPr>
            <a:lvl8pPr marL="0" indent="0">
              <a:buNone/>
              <a:defRPr sz="1600">
                <a:solidFill>
                  <a:schemeClr val="tx1"/>
                </a:solidFill>
              </a:defRPr>
            </a:lvl8pPr>
            <a:lvl9pPr marL="0" indent="0">
              <a:buNone/>
              <a:defRPr sz="1600">
                <a:solidFill>
                  <a:schemeClr val="tx1"/>
                </a:solidFill>
              </a:defRPr>
            </a:lvl9pPr>
          </a:lstStyle>
          <a:p>
            <a:pPr lvl="0"/>
            <a:r>
              <a:rPr lang="en-US" dirty="0"/>
              <a:t>Click to add text</a:t>
            </a:r>
          </a:p>
          <a:p>
            <a:pPr lvl="0"/>
            <a:r>
              <a:rPr lang="en-US" dirty="0"/>
              <a:t>First level</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6</a:t>
            </a:r>
          </a:p>
          <a:p>
            <a:pPr lvl="6"/>
            <a:r>
              <a:rPr lang="en-US" dirty="0"/>
              <a:t>7</a:t>
            </a:r>
          </a:p>
          <a:p>
            <a:pPr lvl="7"/>
            <a:r>
              <a:rPr lang="en-US" dirty="0"/>
              <a:t>8</a:t>
            </a:r>
          </a:p>
          <a:p>
            <a:pPr lvl="8"/>
            <a:r>
              <a:rPr lang="en-US" dirty="0"/>
              <a:t>9</a:t>
            </a:r>
            <a:endParaRPr lang="en-GB" dirty="0"/>
          </a:p>
        </p:txBody>
      </p:sp>
      <p:sp>
        <p:nvSpPr>
          <p:cNvPr id="8" name="Text Placeholder 7"/>
          <p:cNvSpPr>
            <a:spLocks noGrp="1"/>
          </p:cNvSpPr>
          <p:nvPr>
            <p:ph type="body" sz="quarter" idx="13" hasCustomPrompt="1"/>
          </p:nvPr>
        </p:nvSpPr>
        <p:spPr>
          <a:xfrm>
            <a:off x="341474" y="1935480"/>
            <a:ext cx="3487579" cy="2788920"/>
          </a:xfrm>
          <a:prstGeom prst="roundRect">
            <a:avLst>
              <a:gd name="adj" fmla="val 4645"/>
            </a:avLst>
          </a:prstGeom>
          <a:ln w="19050">
            <a:solidFill>
              <a:schemeClr val="tx2"/>
            </a:solidFill>
          </a:ln>
        </p:spPr>
        <p:txBody>
          <a:bodyPr lIns="162000" tIns="162000" rIns="162000" bIns="162000"/>
          <a:lstStyle>
            <a:lvl1pPr marL="0" indent="0">
              <a:spcBef>
                <a:spcPts val="500"/>
              </a:spcBef>
              <a:spcAft>
                <a:spcPts val="0"/>
              </a:spcAft>
              <a:buNone/>
              <a:defRPr sz="1800" b="1">
                <a:solidFill>
                  <a:schemeClr val="tx1"/>
                </a:solidFill>
              </a:defRPr>
            </a:lvl1pPr>
            <a:lvl2pPr marL="0" indent="0">
              <a:buNone/>
              <a:defRPr sz="1600">
                <a:solidFill>
                  <a:schemeClr val="tx1"/>
                </a:solidFill>
              </a:defRPr>
            </a:lvl2pPr>
            <a:lvl3pPr marL="0" indent="0">
              <a:buNone/>
              <a:defRPr sz="1600">
                <a:solidFill>
                  <a:schemeClr val="tx1"/>
                </a:solidFill>
              </a:defRPr>
            </a:lvl3pPr>
            <a:lvl4pPr marL="0" indent="0">
              <a:buNone/>
              <a:defRPr sz="1600">
                <a:solidFill>
                  <a:schemeClr val="tx1"/>
                </a:solidFill>
              </a:defRPr>
            </a:lvl4pPr>
            <a:lvl5pPr marL="0" indent="0">
              <a:buNone/>
              <a:defRPr sz="1600">
                <a:solidFill>
                  <a:schemeClr val="tx1"/>
                </a:solidFill>
              </a:defRPr>
            </a:lvl5pPr>
            <a:lvl6pPr marL="0" indent="0">
              <a:buNone/>
              <a:defRPr sz="1600">
                <a:solidFill>
                  <a:schemeClr val="tx1"/>
                </a:solidFill>
              </a:defRPr>
            </a:lvl6pPr>
            <a:lvl7pPr marL="0" indent="0">
              <a:buNone/>
              <a:defRPr sz="1600">
                <a:solidFill>
                  <a:schemeClr val="tx1"/>
                </a:solidFill>
              </a:defRPr>
            </a:lvl7pPr>
            <a:lvl8pPr marL="0" indent="0">
              <a:buNone/>
              <a:defRPr sz="1600">
                <a:solidFill>
                  <a:schemeClr val="tx1"/>
                </a:solidFill>
              </a:defRPr>
            </a:lvl8pPr>
            <a:lvl9pPr marL="0" indent="0">
              <a:buNone/>
              <a:defRPr sz="1600">
                <a:solidFill>
                  <a:schemeClr val="tx1"/>
                </a:solidFill>
              </a:defRPr>
            </a:lvl9pPr>
          </a:lstStyle>
          <a:p>
            <a:pPr lvl="0"/>
            <a:r>
              <a:rPr lang="en-US" dirty="0"/>
              <a:t>Click to add text</a:t>
            </a:r>
          </a:p>
          <a:p>
            <a:pPr lvl="0"/>
            <a:r>
              <a:rPr lang="en-US" dirty="0"/>
              <a:t>First level</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6</a:t>
            </a:r>
          </a:p>
          <a:p>
            <a:pPr lvl="6"/>
            <a:r>
              <a:rPr lang="en-US" dirty="0"/>
              <a:t>7</a:t>
            </a:r>
          </a:p>
          <a:p>
            <a:pPr lvl="7"/>
            <a:r>
              <a:rPr lang="en-US" dirty="0"/>
              <a:t>8</a:t>
            </a:r>
          </a:p>
          <a:p>
            <a:pPr lvl="8"/>
            <a:r>
              <a:rPr lang="en-US" dirty="0"/>
              <a:t>9</a:t>
            </a:r>
            <a:endParaRPr lang="en-GB" dirty="0"/>
          </a:p>
        </p:txBody>
      </p:sp>
      <p:sp>
        <p:nvSpPr>
          <p:cNvPr id="2" name="Title 1"/>
          <p:cNvSpPr>
            <a:spLocks noGrp="1"/>
          </p:cNvSpPr>
          <p:nvPr>
            <p:ph type="title" hasCustomPrompt="1"/>
          </p:nvPr>
        </p:nvSpPr>
        <p:spPr/>
        <p:txBody>
          <a:bodyPr/>
          <a:lstStyle>
            <a:lvl1pPr>
              <a:defRPr/>
            </a:lvl1pPr>
          </a:lstStyle>
          <a:p>
            <a:r>
              <a:rPr lang="en-US" dirty="0"/>
              <a:t>Click to add title</a:t>
            </a:r>
            <a:endParaRPr lang="en-GB" dirty="0"/>
          </a:p>
        </p:txBody>
      </p:sp>
    </p:spTree>
    <p:extLst>
      <p:ext uri="{BB962C8B-B14F-4D97-AF65-F5344CB8AC3E}">
        <p14:creationId xmlns:p14="http://schemas.microsoft.com/office/powerpoint/2010/main" val="227903814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Pull-out Tex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2BC3F0B-231E-433D-98CF-50AF799401E4}"/>
              </a:ext>
            </a:extLst>
          </p:cNvPr>
          <p:cNvSpPr/>
          <p:nvPr userDrawn="1"/>
        </p:nvSpPr>
        <p:spPr>
          <a:xfrm>
            <a:off x="5" y="0"/>
            <a:ext cx="6894832" cy="148547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19" name="Picture Placeholder 18">
            <a:extLst>
              <a:ext uri="{FF2B5EF4-FFF2-40B4-BE49-F238E27FC236}">
                <a16:creationId xmlns:a16="http://schemas.microsoft.com/office/drawing/2014/main" id="{4F167572-8697-4653-9537-CE9FD60E473F}"/>
              </a:ext>
            </a:extLst>
          </p:cNvPr>
          <p:cNvSpPr>
            <a:spLocks noGrp="1"/>
          </p:cNvSpPr>
          <p:nvPr>
            <p:ph type="pic" sz="quarter" idx="15"/>
          </p:nvPr>
        </p:nvSpPr>
        <p:spPr>
          <a:xfrm>
            <a:off x="0" y="1168526"/>
            <a:ext cx="3946341" cy="5040000"/>
          </a:xfrm>
          <a:custGeom>
            <a:avLst/>
            <a:gdLst>
              <a:gd name="connsiteX0" fmla="*/ 0 w 3946341"/>
              <a:gd name="connsiteY0" fmla="*/ 0 h 5040000"/>
              <a:gd name="connsiteX1" fmla="*/ 121239 w 3946341"/>
              <a:gd name="connsiteY1" fmla="*/ 0 h 5040000"/>
              <a:gd name="connsiteX2" fmla="*/ 1425981 w 3946341"/>
              <a:gd name="connsiteY2" fmla="*/ 0 h 5040000"/>
              <a:gd name="connsiteX3" fmla="*/ 3946341 w 3946341"/>
              <a:gd name="connsiteY3" fmla="*/ 2520000 h 5040000"/>
              <a:gd name="connsiteX4" fmla="*/ 1425981 w 3946341"/>
              <a:gd name="connsiteY4" fmla="*/ 5040000 h 5040000"/>
              <a:gd name="connsiteX5" fmla="*/ 144515 w 3946341"/>
              <a:gd name="connsiteY5" fmla="*/ 5040000 h 5040000"/>
              <a:gd name="connsiteX6" fmla="*/ 0 w 3946341"/>
              <a:gd name="connsiteY6" fmla="*/ 5040000 h 50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46341" h="5040000">
                <a:moveTo>
                  <a:pt x="0" y="0"/>
                </a:moveTo>
                <a:lnTo>
                  <a:pt x="121239" y="0"/>
                </a:lnTo>
                <a:cubicBezTo>
                  <a:pt x="1425981" y="0"/>
                  <a:pt x="1425981" y="0"/>
                  <a:pt x="1425981" y="0"/>
                </a:cubicBezTo>
                <a:cubicBezTo>
                  <a:pt x="2817401" y="0"/>
                  <a:pt x="3946341" y="1128780"/>
                  <a:pt x="3946341" y="2520000"/>
                </a:cubicBezTo>
                <a:cubicBezTo>
                  <a:pt x="3946341" y="3911221"/>
                  <a:pt x="2817401" y="5040000"/>
                  <a:pt x="1425981" y="5040000"/>
                </a:cubicBezTo>
                <a:cubicBezTo>
                  <a:pt x="903405" y="5040000"/>
                  <a:pt x="482895" y="5040000"/>
                  <a:pt x="144515" y="5040000"/>
                </a:cubicBezTo>
                <a:lnTo>
                  <a:pt x="0" y="5040000"/>
                </a:lnTo>
                <a:close/>
              </a:path>
            </a:pathLst>
          </a:custGeom>
          <a:solidFill>
            <a:srgbClr val="BFBFBF"/>
          </a:solidFill>
        </p:spPr>
        <p:txBody>
          <a:bodyPr wrap="square">
            <a:noAutofit/>
          </a:bodyPr>
          <a:lstStyle>
            <a:lvl1pPr>
              <a:defRPr sz="1400">
                <a:solidFill>
                  <a:schemeClr val="bg1"/>
                </a:solidFill>
              </a:defRPr>
            </a:lvl1pPr>
          </a:lstStyle>
          <a:p>
            <a:r>
              <a:rPr lang="en-US"/>
              <a:t>Click icon to add picture</a:t>
            </a:r>
            <a:endParaRPr lang="en-AU"/>
          </a:p>
        </p:txBody>
      </p:sp>
      <p:sp>
        <p:nvSpPr>
          <p:cNvPr id="4" name="Footer Placeholder 3"/>
          <p:cNvSpPr>
            <a:spLocks noGrp="1"/>
          </p:cNvSpPr>
          <p:nvPr>
            <p:ph type="ftr" sz="quarter" idx="11"/>
          </p:nvPr>
        </p:nvSpPr>
        <p:spPr/>
        <p:txBody>
          <a:bodyPr/>
          <a:lstStyle/>
          <a:p>
            <a:endParaRPr lang="en-GB" dirty="0"/>
          </a:p>
        </p:txBody>
      </p:sp>
      <p:sp>
        <p:nvSpPr>
          <p:cNvPr id="10" name="Text Placeholder 19">
            <a:extLst>
              <a:ext uri="{FF2B5EF4-FFF2-40B4-BE49-F238E27FC236}">
                <a16:creationId xmlns:a16="http://schemas.microsoft.com/office/drawing/2014/main" id="{5AEC05CA-1043-4448-9865-576721D8E7A3}"/>
              </a:ext>
            </a:extLst>
          </p:cNvPr>
          <p:cNvSpPr>
            <a:spLocks noGrp="1"/>
          </p:cNvSpPr>
          <p:nvPr>
            <p:ph type="body" sz="quarter" idx="14" hasCustomPrompt="1"/>
          </p:nvPr>
        </p:nvSpPr>
        <p:spPr>
          <a:xfrm>
            <a:off x="4204583" y="1276415"/>
            <a:ext cx="4744800" cy="4744800"/>
          </a:xfrm>
          <a:custGeom>
            <a:avLst/>
            <a:gdLst>
              <a:gd name="connsiteX0" fmla="*/ 2372400 w 4744800"/>
              <a:gd name="connsiteY0" fmla="*/ 0 h 4744800"/>
              <a:gd name="connsiteX1" fmla="*/ 4744800 w 4744800"/>
              <a:gd name="connsiteY1" fmla="*/ 2372400 h 4744800"/>
              <a:gd name="connsiteX2" fmla="*/ 2372400 w 4744800"/>
              <a:gd name="connsiteY2" fmla="*/ 4744800 h 4744800"/>
              <a:gd name="connsiteX3" fmla="*/ 0 w 4744800"/>
              <a:gd name="connsiteY3" fmla="*/ 2372400 h 4744800"/>
              <a:gd name="connsiteX4" fmla="*/ 2372400 w 4744800"/>
              <a:gd name="connsiteY4" fmla="*/ 0 h 4744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44800" h="4744800">
                <a:moveTo>
                  <a:pt x="2372400" y="0"/>
                </a:moveTo>
                <a:cubicBezTo>
                  <a:pt x="3682640" y="0"/>
                  <a:pt x="4744800" y="1062160"/>
                  <a:pt x="4744800" y="2372400"/>
                </a:cubicBezTo>
                <a:cubicBezTo>
                  <a:pt x="4744800" y="3682640"/>
                  <a:pt x="3682640" y="4744800"/>
                  <a:pt x="2372400" y="4744800"/>
                </a:cubicBezTo>
                <a:cubicBezTo>
                  <a:pt x="1062160" y="4744800"/>
                  <a:pt x="0" y="3682640"/>
                  <a:pt x="0" y="2372400"/>
                </a:cubicBezTo>
                <a:cubicBezTo>
                  <a:pt x="0" y="1062160"/>
                  <a:pt x="1062160" y="0"/>
                  <a:pt x="2372400" y="0"/>
                </a:cubicBezTo>
                <a:close/>
              </a:path>
            </a:pathLst>
          </a:custGeom>
          <a:solidFill>
            <a:schemeClr val="tx2"/>
          </a:solidFill>
        </p:spPr>
        <p:txBody>
          <a:bodyPr wrap="square" lIns="108000" tIns="144000" rIns="108000" bIns="144000" anchor="ctr">
            <a:noAutofit/>
          </a:bodyPr>
          <a:lstStyle>
            <a:lvl1pPr algn="ctr" rtl="0">
              <a:spcBef>
                <a:spcPts val="0"/>
              </a:spcBef>
              <a:spcAft>
                <a:spcPts val="0"/>
              </a:spcAft>
              <a:defRPr sz="3000" b="1">
                <a:solidFill>
                  <a:schemeClr val="bg1"/>
                </a:solidFill>
              </a:defRPr>
            </a:lvl1pPr>
            <a:lvl2pPr algn="ctr" rtl="0">
              <a:defRPr sz="2400">
                <a:solidFill>
                  <a:schemeClr val="bg1"/>
                </a:solidFill>
                <a:latin typeface="Calibri Light" panose="020F0302020204030204" pitchFamily="34" charset="0"/>
                <a:cs typeface="Calibri Light" panose="020F0302020204030204" pitchFamily="34" charset="0"/>
              </a:defRPr>
            </a:lvl2pPr>
            <a:lvl3pPr marL="0" indent="0" algn="ctr" rtl="0">
              <a:buNone/>
              <a:defRPr sz="2400">
                <a:solidFill>
                  <a:schemeClr val="bg1"/>
                </a:solidFill>
                <a:latin typeface="Calibri Light" panose="020F0302020204030204" pitchFamily="34" charset="0"/>
                <a:cs typeface="Calibri Light" panose="020F0302020204030204" pitchFamily="34" charset="0"/>
              </a:defRPr>
            </a:lvl3pPr>
            <a:lvl4pPr marL="0" indent="0" algn="ctr" rtl="0">
              <a:buNone/>
              <a:defRPr sz="2400">
                <a:solidFill>
                  <a:schemeClr val="bg1"/>
                </a:solidFill>
                <a:latin typeface="Calibri Light" panose="020F0302020204030204" pitchFamily="34" charset="0"/>
                <a:cs typeface="Calibri Light" panose="020F0302020204030204" pitchFamily="34" charset="0"/>
              </a:defRPr>
            </a:lvl4pPr>
            <a:lvl5pPr marL="0" algn="ctr" rtl="0">
              <a:defRPr sz="2400">
                <a:solidFill>
                  <a:schemeClr val="bg1"/>
                </a:solidFill>
                <a:latin typeface="Calibri Light" panose="020F0302020204030204" pitchFamily="34" charset="0"/>
                <a:cs typeface="Calibri Light" panose="020F0302020204030204" pitchFamily="34" charset="0"/>
              </a:defRPr>
            </a:lvl5pPr>
            <a:lvl6pPr algn="ctr" rtl="0">
              <a:defRPr sz="2400">
                <a:solidFill>
                  <a:schemeClr val="bg1"/>
                </a:solidFill>
                <a:latin typeface="Calibri Light" panose="020F0302020204030204" pitchFamily="34" charset="0"/>
                <a:cs typeface="Calibri Light" panose="020F0302020204030204" pitchFamily="34" charset="0"/>
              </a:defRPr>
            </a:lvl6pPr>
            <a:lvl7pPr algn="ctr" rtl="0">
              <a:defRPr sz="2400">
                <a:solidFill>
                  <a:schemeClr val="bg1"/>
                </a:solidFill>
                <a:latin typeface="Calibri Light" panose="020F0302020204030204" pitchFamily="34" charset="0"/>
                <a:cs typeface="Calibri Light" panose="020F0302020204030204" pitchFamily="34" charset="0"/>
              </a:defRPr>
            </a:lvl7pPr>
            <a:lvl8pPr algn="ctr" rtl="0">
              <a:defRPr sz="2400">
                <a:solidFill>
                  <a:schemeClr val="bg1"/>
                </a:solidFill>
                <a:latin typeface="Calibri Light" panose="020F0302020204030204" pitchFamily="34" charset="0"/>
                <a:cs typeface="Calibri Light" panose="020F0302020204030204" pitchFamily="34" charset="0"/>
              </a:defRPr>
            </a:lvl8pPr>
            <a:lvl9pPr algn="ctr" rtl="0">
              <a:defRPr sz="2400">
                <a:solidFill>
                  <a:schemeClr val="bg1"/>
                </a:solidFill>
                <a:latin typeface="Calibri Light" panose="020F0302020204030204" pitchFamily="34" charset="0"/>
                <a:cs typeface="Calibri Light" panose="020F0302020204030204" pitchFamily="34" charset="0"/>
              </a:defRPr>
            </a:lvl9pPr>
          </a:lstStyle>
          <a:p>
            <a:pPr lvl="0"/>
            <a:r>
              <a:rPr lang="en-US" dirty="0"/>
              <a:t>Pull-out copy</a:t>
            </a:r>
          </a:p>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a:t>
            </a:r>
          </a:p>
          <a:p>
            <a:pPr lvl="6"/>
            <a:r>
              <a:rPr lang="en-US" dirty="0"/>
              <a:t>Seven</a:t>
            </a:r>
          </a:p>
          <a:p>
            <a:pPr lvl="7"/>
            <a:r>
              <a:rPr lang="en-US" dirty="0"/>
              <a:t>Eight</a:t>
            </a:r>
          </a:p>
          <a:p>
            <a:pPr lvl="8"/>
            <a:r>
              <a:rPr lang="en-US" dirty="0"/>
              <a:t>Nine</a:t>
            </a:r>
            <a:endParaRPr lang="en-AU" dirty="0"/>
          </a:p>
        </p:txBody>
      </p:sp>
      <p:sp>
        <p:nvSpPr>
          <p:cNvPr id="2" name="Title 1"/>
          <p:cNvSpPr>
            <a:spLocks noGrp="1"/>
          </p:cNvSpPr>
          <p:nvPr>
            <p:ph type="title"/>
          </p:nvPr>
        </p:nvSpPr>
        <p:spPr/>
        <p:txBody>
          <a:bodyPr/>
          <a:lstStyle>
            <a:lvl1pPr>
              <a:defRPr>
                <a:solidFill>
                  <a:schemeClr val="tx1"/>
                </a:solidFill>
              </a:defRPr>
            </a:lvl1pPr>
          </a:lstStyle>
          <a:p>
            <a:r>
              <a:rPr lang="en-US"/>
              <a:t>Click to edit Master title style</a:t>
            </a:r>
            <a:endParaRPr lang="en-GB" dirty="0"/>
          </a:p>
        </p:txBody>
      </p:sp>
    </p:spTree>
    <p:extLst>
      <p:ext uri="{BB962C8B-B14F-4D97-AF65-F5344CB8AC3E}">
        <p14:creationId xmlns:p14="http://schemas.microsoft.com/office/powerpoint/2010/main" val="223952176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Quote A">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EF03315E-CD2C-412E-B9D4-9CC06832EDD4}"/>
              </a:ext>
            </a:extLst>
          </p:cNvPr>
          <p:cNvSpPr/>
          <p:nvPr userDrawn="1"/>
        </p:nvSpPr>
        <p:spPr>
          <a:xfrm>
            <a:off x="4" y="0"/>
            <a:ext cx="9143999" cy="5181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7" name="Text Placeholder 5">
            <a:extLst>
              <a:ext uri="{FF2B5EF4-FFF2-40B4-BE49-F238E27FC236}">
                <a16:creationId xmlns:a16="http://schemas.microsoft.com/office/drawing/2014/main" id="{7ED405C8-B194-4738-BD02-B4DA77A7C5C9}"/>
              </a:ext>
            </a:extLst>
          </p:cNvPr>
          <p:cNvSpPr txBox="1">
            <a:spLocks noChangeAspect="1"/>
          </p:cNvSpPr>
          <p:nvPr userDrawn="1"/>
        </p:nvSpPr>
        <p:spPr>
          <a:xfrm>
            <a:off x="7931127" y="5594831"/>
            <a:ext cx="1062000" cy="1062000"/>
          </a:xfrm>
          <a:prstGeom prst="rect">
            <a:avLst/>
          </a:prstGeom>
          <a:blipFill dpi="0" rotWithShape="1">
            <a:blip r:embed="rId2">
              <a:extLst>
                <a:ext uri="{28A0092B-C50C-407E-A947-70E740481C1C}">
                  <a14:useLocalDpi xmlns:a14="http://schemas.microsoft.com/office/drawing/2010/main" val="0"/>
                </a:ext>
              </a:extLst>
            </a:blip>
            <a:srcRect/>
            <a:stretch>
              <a:fillRect/>
            </a:stretch>
          </a:blipFill>
        </p:spPr>
        <p:txBody>
          <a:bodyPr/>
          <a:lstStyle>
            <a:lvl1pPr marL="0" indent="0" algn="l" defTabSz="914354" rtl="0" eaLnBrk="1" latinLnBrk="0" hangingPunct="1">
              <a:lnSpc>
                <a:spcPct val="100000"/>
              </a:lnSpc>
              <a:spcBef>
                <a:spcPts val="0"/>
              </a:spcBef>
              <a:spcAft>
                <a:spcPts val="0"/>
              </a:spcAft>
              <a:buFont typeface="Arial" panose="020B0604020202020204" pitchFamily="34" charset="0"/>
              <a:buNone/>
              <a:defRPr sz="200" kern="1200">
                <a:solidFill>
                  <a:schemeClr val="bg1"/>
                </a:solidFill>
                <a:latin typeface="+mn-lt"/>
                <a:ea typeface="+mn-ea"/>
                <a:cs typeface="+mn-cs"/>
              </a:defRPr>
            </a:lvl1pPr>
            <a:lvl2pPr marL="0" indent="0" algn="l" defTabSz="914354" rtl="0" eaLnBrk="1" latinLnBrk="0" hangingPunct="1">
              <a:lnSpc>
                <a:spcPct val="100000"/>
              </a:lnSpc>
              <a:spcBef>
                <a:spcPts val="0"/>
              </a:spcBef>
              <a:spcAft>
                <a:spcPts val="0"/>
              </a:spcAft>
              <a:buFont typeface="Arial" panose="020B0604020202020204" pitchFamily="34" charset="0"/>
              <a:buNone/>
              <a:defRPr sz="200" kern="1200">
                <a:solidFill>
                  <a:schemeClr val="bg1"/>
                </a:solidFill>
                <a:latin typeface="+mn-lt"/>
                <a:ea typeface="+mn-ea"/>
                <a:cs typeface="+mn-cs"/>
              </a:defRPr>
            </a:lvl2pPr>
            <a:lvl3pPr marL="0" indent="0" algn="l" defTabSz="914354" rtl="0" eaLnBrk="1" latinLnBrk="0" hangingPunct="1">
              <a:lnSpc>
                <a:spcPct val="100000"/>
              </a:lnSpc>
              <a:spcBef>
                <a:spcPts val="0"/>
              </a:spcBef>
              <a:buSzPct val="110000"/>
              <a:buFont typeface="Arial" panose="020B0604020202020204" pitchFamily="34" charset="0"/>
              <a:buNone/>
              <a:defRPr sz="200" kern="1200">
                <a:solidFill>
                  <a:schemeClr val="bg1"/>
                </a:solidFill>
                <a:latin typeface="+mn-lt"/>
                <a:ea typeface="+mn-ea"/>
                <a:cs typeface="+mn-cs"/>
              </a:defRPr>
            </a:lvl3pPr>
            <a:lvl4pPr marL="0" indent="0" algn="l" defTabSz="914354" rtl="0" eaLnBrk="1" latinLnBrk="0" hangingPunct="1">
              <a:lnSpc>
                <a:spcPct val="100000"/>
              </a:lnSpc>
              <a:spcBef>
                <a:spcPts val="0"/>
              </a:spcBef>
              <a:buFont typeface="Calibri" panose="020F0502020204030204" pitchFamily="34" charset="0"/>
              <a:buNone/>
              <a:defRPr sz="200" kern="1200">
                <a:solidFill>
                  <a:schemeClr val="bg1"/>
                </a:solidFill>
                <a:latin typeface="+mn-lt"/>
                <a:ea typeface="+mn-ea"/>
                <a:cs typeface="+mn-cs"/>
              </a:defRPr>
            </a:lvl4pPr>
            <a:lvl5pPr marL="0" indent="0" algn="l" defTabSz="914354" rtl="0" eaLnBrk="1" latinLnBrk="0" hangingPunct="1">
              <a:lnSpc>
                <a:spcPct val="100000"/>
              </a:lnSpc>
              <a:spcBef>
                <a:spcPts val="0"/>
              </a:spcBef>
              <a:buFont typeface="Arial" panose="020B0604020202020204" pitchFamily="34" charset="0"/>
              <a:buNone/>
              <a:defRPr sz="200" kern="1200">
                <a:solidFill>
                  <a:schemeClr val="bg1"/>
                </a:solidFill>
                <a:latin typeface="+mn-lt"/>
                <a:ea typeface="+mn-ea"/>
                <a:cs typeface="+mn-cs"/>
              </a:defRPr>
            </a:lvl5pPr>
            <a:lvl6pPr marL="0" indent="0" algn="l" defTabSz="914354" rtl="0" eaLnBrk="1" latinLnBrk="0" hangingPunct="1">
              <a:lnSpc>
                <a:spcPct val="100000"/>
              </a:lnSpc>
              <a:spcBef>
                <a:spcPts val="0"/>
              </a:spcBef>
              <a:buFont typeface="Arial" panose="020B0604020202020204" pitchFamily="34" charset="0"/>
              <a:buNone/>
              <a:defRPr sz="200" kern="1200">
                <a:solidFill>
                  <a:schemeClr val="bg1"/>
                </a:solidFill>
                <a:latin typeface="+mn-lt"/>
                <a:ea typeface="+mn-ea"/>
                <a:cs typeface="+mn-cs"/>
              </a:defRPr>
            </a:lvl6pPr>
            <a:lvl7pPr marL="0" indent="0" algn="l" defTabSz="914354" rtl="0" eaLnBrk="1" latinLnBrk="0" hangingPunct="1">
              <a:lnSpc>
                <a:spcPct val="100000"/>
              </a:lnSpc>
              <a:spcBef>
                <a:spcPts val="0"/>
              </a:spcBef>
              <a:buFont typeface="Arial" panose="020B0604020202020204" pitchFamily="34" charset="0"/>
              <a:buNone/>
              <a:defRPr sz="200" kern="1200">
                <a:solidFill>
                  <a:schemeClr val="bg1"/>
                </a:solidFill>
                <a:latin typeface="+mn-lt"/>
                <a:ea typeface="+mn-ea"/>
                <a:cs typeface="+mn-cs"/>
              </a:defRPr>
            </a:lvl7pPr>
            <a:lvl8pPr marL="0" indent="0" algn="l" defTabSz="914354" rtl="0" eaLnBrk="1" latinLnBrk="0" hangingPunct="1">
              <a:lnSpc>
                <a:spcPct val="100000"/>
              </a:lnSpc>
              <a:spcBef>
                <a:spcPts val="0"/>
              </a:spcBef>
              <a:buFont typeface="Arial" panose="020B0604020202020204" pitchFamily="34" charset="0"/>
              <a:buNone/>
              <a:defRPr sz="200" kern="1200">
                <a:solidFill>
                  <a:schemeClr val="bg1"/>
                </a:solidFill>
                <a:latin typeface="+mn-lt"/>
                <a:ea typeface="+mn-ea"/>
                <a:cs typeface="+mn-cs"/>
              </a:defRPr>
            </a:lvl8pPr>
            <a:lvl9pPr marL="0" indent="0" algn="l" defTabSz="914354" rtl="0" eaLnBrk="1" latinLnBrk="0" hangingPunct="1">
              <a:lnSpc>
                <a:spcPct val="100000"/>
              </a:lnSpc>
              <a:spcBef>
                <a:spcPts val="0"/>
              </a:spcBef>
              <a:buFont typeface="Arial" panose="020B0604020202020204" pitchFamily="34" charset="0"/>
              <a:buNone/>
              <a:defRPr sz="200" kern="1200">
                <a:solidFill>
                  <a:schemeClr val="bg1"/>
                </a:solidFill>
                <a:latin typeface="+mn-lt"/>
                <a:ea typeface="+mn-ea"/>
                <a:cs typeface="+mn-cs"/>
              </a:defRPr>
            </a:lvl9pPr>
          </a:lstStyle>
          <a:p>
            <a:r>
              <a:rPr lang="en-US"/>
              <a:t>   </a:t>
            </a:r>
            <a:endParaRPr lang="en-AU" dirty="0"/>
          </a:p>
        </p:txBody>
      </p:sp>
      <p:sp>
        <p:nvSpPr>
          <p:cNvPr id="8" name="Freeform 6">
            <a:extLst>
              <a:ext uri="{FF2B5EF4-FFF2-40B4-BE49-F238E27FC236}">
                <a16:creationId xmlns:a16="http://schemas.microsoft.com/office/drawing/2014/main" id="{3E9CC720-9F84-44ED-9559-C73DE2D3F089}"/>
              </a:ext>
            </a:extLst>
          </p:cNvPr>
          <p:cNvSpPr>
            <a:spLocks noEditPoints="1"/>
          </p:cNvSpPr>
          <p:nvPr userDrawn="1"/>
        </p:nvSpPr>
        <p:spPr bwMode="auto">
          <a:xfrm>
            <a:off x="7931150" y="5591175"/>
            <a:ext cx="1062038" cy="1065213"/>
          </a:xfrm>
          <a:custGeom>
            <a:avLst/>
            <a:gdLst>
              <a:gd name="T0" fmla="*/ 3400 w 6806"/>
              <a:gd name="T1" fmla="*/ 85 h 6803"/>
              <a:gd name="T2" fmla="*/ 3400 w 6806"/>
              <a:gd name="T3" fmla="*/ 85 h 6803"/>
              <a:gd name="T4" fmla="*/ 6720 w 6806"/>
              <a:gd name="T5" fmla="*/ 3399 h 6803"/>
              <a:gd name="T6" fmla="*/ 3406 w 6806"/>
              <a:gd name="T7" fmla="*/ 6719 h 6803"/>
              <a:gd name="T8" fmla="*/ 3403 w 6806"/>
              <a:gd name="T9" fmla="*/ 6719 h 6803"/>
              <a:gd name="T10" fmla="*/ 86 w 6806"/>
              <a:gd name="T11" fmla="*/ 3405 h 6803"/>
              <a:gd name="T12" fmla="*/ 1055 w 6806"/>
              <a:gd name="T13" fmla="*/ 1058 h 6803"/>
              <a:gd name="T14" fmla="*/ 3400 w 6806"/>
              <a:gd name="T15" fmla="*/ 85 h 6803"/>
              <a:gd name="T16" fmla="*/ 3400 w 6806"/>
              <a:gd name="T17" fmla="*/ 0 h 6803"/>
              <a:gd name="T18" fmla="*/ 995 w 6806"/>
              <a:gd name="T19" fmla="*/ 999 h 6803"/>
              <a:gd name="T20" fmla="*/ 1 w 6806"/>
              <a:gd name="T21" fmla="*/ 3405 h 6803"/>
              <a:gd name="T22" fmla="*/ 3403 w 6806"/>
              <a:gd name="T23" fmla="*/ 6803 h 6803"/>
              <a:gd name="T24" fmla="*/ 3406 w 6806"/>
              <a:gd name="T25" fmla="*/ 6803 h 6803"/>
              <a:gd name="T26" fmla="*/ 6804 w 6806"/>
              <a:gd name="T27" fmla="*/ 3399 h 6803"/>
              <a:gd name="T28" fmla="*/ 3400 w 6806"/>
              <a:gd name="T29" fmla="*/ 0 h 68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806" h="6803">
                <a:moveTo>
                  <a:pt x="3400" y="85"/>
                </a:moveTo>
                <a:cubicBezTo>
                  <a:pt x="3400" y="85"/>
                  <a:pt x="3400" y="85"/>
                  <a:pt x="3400" y="85"/>
                </a:cubicBezTo>
                <a:cubicBezTo>
                  <a:pt x="5229" y="85"/>
                  <a:pt x="6718" y="1571"/>
                  <a:pt x="6720" y="3399"/>
                </a:cubicBezTo>
                <a:cubicBezTo>
                  <a:pt x="6722" y="5228"/>
                  <a:pt x="5235" y="6717"/>
                  <a:pt x="3406" y="6719"/>
                </a:cubicBezTo>
                <a:cubicBezTo>
                  <a:pt x="3403" y="6719"/>
                  <a:pt x="3403" y="6719"/>
                  <a:pt x="3403" y="6719"/>
                </a:cubicBezTo>
                <a:cubicBezTo>
                  <a:pt x="1575" y="6719"/>
                  <a:pt x="87" y="5232"/>
                  <a:pt x="86" y="3405"/>
                </a:cubicBezTo>
                <a:cubicBezTo>
                  <a:pt x="85" y="2519"/>
                  <a:pt x="429" y="1685"/>
                  <a:pt x="1055" y="1058"/>
                </a:cubicBezTo>
                <a:cubicBezTo>
                  <a:pt x="1681" y="431"/>
                  <a:pt x="2514" y="85"/>
                  <a:pt x="3400" y="85"/>
                </a:cubicBezTo>
                <a:moveTo>
                  <a:pt x="3400" y="0"/>
                </a:moveTo>
                <a:cubicBezTo>
                  <a:pt x="2491" y="1"/>
                  <a:pt x="1637" y="355"/>
                  <a:pt x="995" y="999"/>
                </a:cubicBezTo>
                <a:cubicBezTo>
                  <a:pt x="354" y="1642"/>
                  <a:pt x="0" y="2496"/>
                  <a:pt x="1" y="3405"/>
                </a:cubicBezTo>
                <a:cubicBezTo>
                  <a:pt x="3" y="5279"/>
                  <a:pt x="1529" y="6803"/>
                  <a:pt x="3403" y="6803"/>
                </a:cubicBezTo>
                <a:cubicBezTo>
                  <a:pt x="3406" y="6803"/>
                  <a:pt x="3406" y="6803"/>
                  <a:pt x="3406" y="6803"/>
                </a:cubicBezTo>
                <a:cubicBezTo>
                  <a:pt x="5281" y="6802"/>
                  <a:pt x="6806" y="5274"/>
                  <a:pt x="6804" y="3399"/>
                </a:cubicBezTo>
                <a:cubicBezTo>
                  <a:pt x="6803" y="1525"/>
                  <a:pt x="5277" y="0"/>
                  <a:pt x="3400"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4" name="Footer Placeholder 3"/>
          <p:cNvSpPr>
            <a:spLocks noGrp="1"/>
          </p:cNvSpPr>
          <p:nvPr>
            <p:ph type="ftr" sz="quarter" idx="11"/>
          </p:nvPr>
        </p:nvSpPr>
        <p:spPr/>
        <p:txBody>
          <a:bodyPr/>
          <a:lstStyle/>
          <a:p>
            <a:endParaRPr lang="en-GB" dirty="0"/>
          </a:p>
        </p:txBody>
      </p:sp>
      <p:sp>
        <p:nvSpPr>
          <p:cNvPr id="10" name="Text Placeholder 7">
            <a:extLst>
              <a:ext uri="{FF2B5EF4-FFF2-40B4-BE49-F238E27FC236}">
                <a16:creationId xmlns:a16="http://schemas.microsoft.com/office/drawing/2014/main" id="{7A440D47-120F-417D-B465-94954774363E}"/>
              </a:ext>
            </a:extLst>
          </p:cNvPr>
          <p:cNvSpPr>
            <a:spLocks noGrp="1"/>
          </p:cNvSpPr>
          <p:nvPr>
            <p:ph type="body" sz="quarter" idx="13" hasCustomPrompt="1"/>
          </p:nvPr>
        </p:nvSpPr>
        <p:spPr>
          <a:xfrm>
            <a:off x="361955" y="1393825"/>
            <a:ext cx="4550569" cy="4792663"/>
          </a:xfrm>
        </p:spPr>
        <p:txBody>
          <a:bodyPr/>
          <a:lstStyle>
            <a:lvl1pPr>
              <a:spcBef>
                <a:spcPts val="0"/>
              </a:spcBef>
              <a:spcAft>
                <a:spcPts val="400"/>
              </a:spcAft>
              <a:defRPr/>
            </a:lvl1pPr>
            <a:lvl2pPr>
              <a:spcAft>
                <a:spcPts val="600"/>
              </a:spcAft>
              <a:defRPr sz="2000"/>
            </a:lvl2pPr>
            <a:lvl3pPr marL="0" indent="0">
              <a:buNone/>
              <a:defRPr>
                <a:latin typeface="Calibri Light" panose="020F0302020204030204" pitchFamily="34" charset="0"/>
                <a:cs typeface="Calibri Light" panose="020F0302020204030204" pitchFamily="34" charset="0"/>
              </a:defRPr>
            </a:lvl3pPr>
            <a:lvl4pPr marL="179992" indent="-179992">
              <a:buSzPct val="110000"/>
              <a:buFont typeface="Arial" panose="020B0604020202020204" pitchFamily="34" charset="0"/>
              <a:buChar char="•"/>
              <a:defRPr>
                <a:latin typeface="Calibri Light" panose="020F0302020204030204" pitchFamily="34" charset="0"/>
                <a:cs typeface="Calibri Light" panose="020F0302020204030204" pitchFamily="34" charset="0"/>
              </a:defRPr>
            </a:lvl4pPr>
            <a:lvl5pPr marL="359982" indent="-179992">
              <a:buFont typeface="Calibri" panose="020F0502020204030204" pitchFamily="34" charset="0"/>
              <a:buChar char="–"/>
              <a:defRPr>
                <a:latin typeface="Calibri Light" panose="020F0302020204030204" pitchFamily="34" charset="0"/>
                <a:cs typeface="Calibri Light" panose="020F0302020204030204" pitchFamily="34" charset="0"/>
              </a:defRPr>
            </a:lvl5pPr>
            <a:lvl6pPr marL="179992">
              <a:defRPr>
                <a:latin typeface="Calibri Light" panose="020F0302020204030204" pitchFamily="34" charset="0"/>
                <a:cs typeface="Calibri Light" panose="020F0302020204030204" pitchFamily="34" charset="0"/>
              </a:defRPr>
            </a:lvl6pPr>
            <a:lvl7pPr>
              <a:defRPr>
                <a:latin typeface="Calibri Light" panose="020F0302020204030204" pitchFamily="34" charset="0"/>
                <a:cs typeface="Calibri Light" panose="020F0302020204030204" pitchFamily="34" charset="0"/>
              </a:defRPr>
            </a:lvl7pPr>
            <a:lvl8pPr>
              <a:defRPr>
                <a:latin typeface="Calibri Light" panose="020F0302020204030204" pitchFamily="34" charset="0"/>
                <a:cs typeface="Calibri Light" panose="020F0302020204030204" pitchFamily="34" charset="0"/>
              </a:defRPr>
            </a:lvl8pPr>
            <a:lvl9pPr>
              <a:defRPr>
                <a:latin typeface="Calibri Light" panose="020F0302020204030204" pitchFamily="34" charset="0"/>
                <a:cs typeface="Calibri Light" panose="020F0302020204030204" pitchFamily="34" charset="0"/>
              </a:defRPr>
            </a:lvl9pPr>
          </a:lstStyle>
          <a:p>
            <a:pPr lvl="0"/>
            <a:r>
              <a:rPr lang="en-US" dirty="0"/>
              <a:t>First Level Heading</a:t>
            </a:r>
          </a:p>
          <a:p>
            <a:pPr lvl="1"/>
            <a:r>
              <a:rPr lang="en-US" dirty="0"/>
              <a:t>Add Second level</a:t>
            </a:r>
          </a:p>
          <a:p>
            <a:pPr lvl="2"/>
            <a:r>
              <a:rPr lang="en-US" dirty="0"/>
              <a:t>Third level</a:t>
            </a:r>
          </a:p>
          <a:p>
            <a:pPr lvl="3"/>
            <a:r>
              <a:rPr lang="en-US" dirty="0"/>
              <a:t>Fourth level</a:t>
            </a:r>
          </a:p>
          <a:p>
            <a:pPr lvl="4"/>
            <a:r>
              <a:rPr lang="en-US" dirty="0"/>
              <a:t>Fifth level</a:t>
            </a:r>
          </a:p>
          <a:p>
            <a:pPr lvl="5"/>
            <a:r>
              <a:rPr lang="en-US" dirty="0"/>
              <a:t>Six</a:t>
            </a:r>
          </a:p>
          <a:p>
            <a:pPr lvl="6"/>
            <a:r>
              <a:rPr lang="en-US" dirty="0"/>
              <a:t>Seven</a:t>
            </a:r>
          </a:p>
          <a:p>
            <a:pPr lvl="7"/>
            <a:r>
              <a:rPr lang="en-US" dirty="0"/>
              <a:t>Eight</a:t>
            </a:r>
          </a:p>
          <a:p>
            <a:pPr lvl="8"/>
            <a:r>
              <a:rPr lang="en-US" dirty="0"/>
              <a:t>Nine </a:t>
            </a:r>
            <a:endParaRPr lang="en-GB" dirty="0"/>
          </a:p>
        </p:txBody>
      </p:sp>
      <p:sp>
        <p:nvSpPr>
          <p:cNvPr id="2" name="Title 1"/>
          <p:cNvSpPr>
            <a:spLocks noGrp="1"/>
          </p:cNvSpPr>
          <p:nvPr>
            <p:ph type="title" hasCustomPrompt="1"/>
          </p:nvPr>
        </p:nvSpPr>
        <p:spPr/>
        <p:txBody>
          <a:bodyPr/>
          <a:lstStyle>
            <a:lvl1pPr>
              <a:defRPr>
                <a:solidFill>
                  <a:schemeClr val="tx1"/>
                </a:solidFill>
              </a:defRPr>
            </a:lvl1pPr>
          </a:lstStyle>
          <a:p>
            <a:r>
              <a:rPr lang="en-US" dirty="0"/>
              <a:t>Click to add title</a:t>
            </a:r>
            <a:endParaRPr lang="en-GB" dirty="0"/>
          </a:p>
        </p:txBody>
      </p:sp>
      <p:sp>
        <p:nvSpPr>
          <p:cNvPr id="11" name="Text Placeholder 10">
            <a:extLst>
              <a:ext uri="{FF2B5EF4-FFF2-40B4-BE49-F238E27FC236}">
                <a16:creationId xmlns:a16="http://schemas.microsoft.com/office/drawing/2014/main" id="{311349FD-F299-41DC-9C92-3E224DB27244}"/>
              </a:ext>
            </a:extLst>
          </p:cNvPr>
          <p:cNvSpPr>
            <a:spLocks noGrp="1"/>
          </p:cNvSpPr>
          <p:nvPr>
            <p:ph type="body" sz="quarter" idx="14" hasCustomPrompt="1"/>
          </p:nvPr>
        </p:nvSpPr>
        <p:spPr>
          <a:xfrm>
            <a:off x="5149842" y="1260601"/>
            <a:ext cx="3994161" cy="3996000"/>
          </a:xfrm>
          <a:custGeom>
            <a:avLst/>
            <a:gdLst>
              <a:gd name="connsiteX0" fmla="*/ 2001099 w 3994161"/>
              <a:gd name="connsiteY0" fmla="*/ 0 h 3996000"/>
              <a:gd name="connsiteX1" fmla="*/ 3923942 w 3994161"/>
              <a:gd name="connsiteY1" fmla="*/ 0 h 3996000"/>
              <a:gd name="connsiteX2" fmla="*/ 3994161 w 3994161"/>
              <a:gd name="connsiteY2" fmla="*/ 0 h 3996000"/>
              <a:gd name="connsiteX3" fmla="*/ 3994161 w 3994161"/>
              <a:gd name="connsiteY3" fmla="*/ 3996000 h 3996000"/>
              <a:gd name="connsiteX4" fmla="*/ 3851749 w 3994161"/>
              <a:gd name="connsiteY4" fmla="*/ 3996000 h 3996000"/>
              <a:gd name="connsiteX5" fmla="*/ 2001099 w 3994161"/>
              <a:gd name="connsiteY5" fmla="*/ 3996000 h 3996000"/>
              <a:gd name="connsiteX6" fmla="*/ 0 w 3994161"/>
              <a:gd name="connsiteY6" fmla="*/ 1996418 h 3996000"/>
              <a:gd name="connsiteX7" fmla="*/ 2001099 w 3994161"/>
              <a:gd name="connsiteY7" fmla="*/ 0 h 399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94161" h="3996000">
                <a:moveTo>
                  <a:pt x="2001099" y="0"/>
                </a:moveTo>
                <a:cubicBezTo>
                  <a:pt x="2001099" y="0"/>
                  <a:pt x="2001099" y="0"/>
                  <a:pt x="3923942" y="0"/>
                </a:cubicBezTo>
                <a:lnTo>
                  <a:pt x="3994161" y="0"/>
                </a:lnTo>
                <a:lnTo>
                  <a:pt x="3994161" y="3996000"/>
                </a:lnTo>
                <a:lnTo>
                  <a:pt x="3851749" y="3996000"/>
                </a:lnTo>
                <a:cubicBezTo>
                  <a:pt x="3401591" y="3996000"/>
                  <a:pt x="2801380" y="3996000"/>
                  <a:pt x="2001099" y="3996000"/>
                </a:cubicBezTo>
                <a:cubicBezTo>
                  <a:pt x="896062" y="3996000"/>
                  <a:pt x="0" y="3100618"/>
                  <a:pt x="0" y="1996418"/>
                </a:cubicBezTo>
                <a:cubicBezTo>
                  <a:pt x="0" y="892219"/>
                  <a:pt x="896062" y="0"/>
                  <a:pt x="2001099" y="0"/>
                </a:cubicBezTo>
                <a:close/>
              </a:path>
            </a:pathLst>
          </a:custGeom>
          <a:solidFill>
            <a:schemeClr val="tx2"/>
          </a:solidFill>
        </p:spPr>
        <p:txBody>
          <a:bodyPr wrap="square" lIns="1224000" tIns="108000" rIns="144000" bIns="108000" anchor="ctr">
            <a:noAutofit/>
          </a:bodyPr>
          <a:lstStyle>
            <a:lvl1pPr marL="90000" indent="-90000">
              <a:lnSpc>
                <a:spcPct val="100000"/>
              </a:lnSpc>
              <a:spcBef>
                <a:spcPts val="0"/>
              </a:spcBef>
              <a:spcAft>
                <a:spcPts val="0"/>
              </a:spcAft>
              <a:buFont typeface="Calibri" panose="020F0502020204030204" pitchFamily="34" charset="0"/>
              <a:buChar char="‘"/>
              <a:defRPr sz="2800">
                <a:solidFill>
                  <a:schemeClr val="bg1"/>
                </a:solidFill>
                <a:latin typeface="Calibri Light" panose="020F0302020204030204" pitchFamily="34" charset="0"/>
                <a:cs typeface="Calibri Light" panose="020F0302020204030204" pitchFamily="34" charset="0"/>
              </a:defRPr>
            </a:lvl1pPr>
            <a:lvl2pPr marL="90000" indent="0">
              <a:spcBef>
                <a:spcPts val="0"/>
              </a:spcBef>
              <a:buFont typeface="Calibri" panose="020F0502020204030204" pitchFamily="34" charset="0"/>
              <a:buNone/>
              <a:defRPr sz="2800">
                <a:solidFill>
                  <a:schemeClr val="bg1"/>
                </a:solidFill>
                <a:latin typeface="Calibri Light" panose="020F0302020204030204" pitchFamily="34" charset="0"/>
                <a:cs typeface="Calibri Light" panose="020F0302020204030204" pitchFamily="34" charset="0"/>
              </a:defRPr>
            </a:lvl2pPr>
            <a:lvl3pPr marL="90000" indent="0">
              <a:spcBef>
                <a:spcPts val="0"/>
              </a:spcBef>
              <a:buFont typeface="Calibri" panose="020F0502020204030204" pitchFamily="34" charset="0"/>
              <a:buNone/>
              <a:defRPr sz="2800">
                <a:solidFill>
                  <a:schemeClr val="bg1"/>
                </a:solidFill>
                <a:latin typeface="Calibri Light" panose="020F0302020204030204" pitchFamily="34" charset="0"/>
                <a:cs typeface="Calibri Light" panose="020F0302020204030204" pitchFamily="34" charset="0"/>
              </a:defRPr>
            </a:lvl3pPr>
            <a:lvl4pPr marL="90000" indent="0">
              <a:spcBef>
                <a:spcPts val="0"/>
              </a:spcBef>
              <a:buFont typeface="Calibri" panose="020F0502020204030204" pitchFamily="34" charset="0"/>
              <a:buNone/>
              <a:defRPr sz="2800">
                <a:solidFill>
                  <a:schemeClr val="bg1"/>
                </a:solidFill>
                <a:latin typeface="Calibri Light" panose="020F0302020204030204" pitchFamily="34" charset="0"/>
                <a:cs typeface="Calibri Light" panose="020F0302020204030204" pitchFamily="34" charset="0"/>
              </a:defRPr>
            </a:lvl4pPr>
            <a:lvl5pPr marL="90000" indent="0">
              <a:spcBef>
                <a:spcPts val="0"/>
              </a:spcBef>
              <a:buFont typeface="Calibri" panose="020F0502020204030204" pitchFamily="34" charset="0"/>
              <a:buNone/>
              <a:defRPr sz="2800">
                <a:solidFill>
                  <a:schemeClr val="bg1"/>
                </a:solidFill>
                <a:latin typeface="Calibri Light" panose="020F0302020204030204" pitchFamily="34" charset="0"/>
                <a:cs typeface="Calibri Light" panose="020F0302020204030204" pitchFamily="34" charset="0"/>
              </a:defRPr>
            </a:lvl5pPr>
            <a:lvl6pPr marL="90000" indent="0">
              <a:spcBef>
                <a:spcPts val="0"/>
              </a:spcBef>
              <a:buFont typeface="Calibri" panose="020F0502020204030204" pitchFamily="34" charset="0"/>
              <a:buNone/>
              <a:defRPr sz="2800">
                <a:solidFill>
                  <a:schemeClr val="bg1"/>
                </a:solidFill>
                <a:latin typeface="Calibri Light" panose="020F0302020204030204" pitchFamily="34" charset="0"/>
                <a:cs typeface="Calibri Light" panose="020F0302020204030204" pitchFamily="34" charset="0"/>
              </a:defRPr>
            </a:lvl6pPr>
            <a:lvl7pPr marL="90000" indent="0">
              <a:spcBef>
                <a:spcPts val="0"/>
              </a:spcBef>
              <a:buFont typeface="Calibri" panose="020F0502020204030204" pitchFamily="34" charset="0"/>
              <a:buNone/>
              <a:defRPr sz="2800">
                <a:solidFill>
                  <a:schemeClr val="bg1"/>
                </a:solidFill>
                <a:latin typeface="Calibri Light" panose="020F0302020204030204" pitchFamily="34" charset="0"/>
                <a:cs typeface="Calibri Light" panose="020F0302020204030204" pitchFamily="34" charset="0"/>
              </a:defRPr>
            </a:lvl7pPr>
            <a:lvl8pPr marL="90000" indent="0">
              <a:spcBef>
                <a:spcPts val="0"/>
              </a:spcBef>
              <a:buFont typeface="Calibri" panose="020F0502020204030204" pitchFamily="34" charset="0"/>
              <a:buNone/>
              <a:defRPr sz="2800">
                <a:solidFill>
                  <a:schemeClr val="bg1"/>
                </a:solidFill>
                <a:latin typeface="Calibri Light" panose="020F0302020204030204" pitchFamily="34" charset="0"/>
                <a:cs typeface="Calibri Light" panose="020F0302020204030204" pitchFamily="34" charset="0"/>
              </a:defRPr>
            </a:lvl8pPr>
            <a:lvl9pPr marL="90000" indent="0">
              <a:spcBef>
                <a:spcPts val="0"/>
              </a:spcBef>
              <a:buFont typeface="Calibri" panose="020F0502020204030204" pitchFamily="34" charset="0"/>
              <a:buNone/>
              <a:defRPr sz="2800">
                <a:solidFill>
                  <a:schemeClr val="bg1"/>
                </a:solidFill>
                <a:latin typeface="Calibri Light" panose="020F0302020204030204" pitchFamily="34" charset="0"/>
                <a:cs typeface="Calibri Light" panose="020F0302020204030204" pitchFamily="34" charset="0"/>
              </a:defRPr>
            </a:lvl9pPr>
          </a:lstStyle>
          <a:p>
            <a:pPr lvl="0"/>
            <a:r>
              <a:rPr lang="en-US" dirty="0"/>
              <a:t>Pull-out quote</a:t>
            </a:r>
          </a:p>
          <a:p>
            <a:pPr lvl="0"/>
            <a:r>
              <a:rPr lang="en-US" dirty="0"/>
              <a:t>Edit Master text styles </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a:t>
            </a:r>
          </a:p>
          <a:p>
            <a:pPr lvl="6"/>
            <a:r>
              <a:rPr lang="en-US" dirty="0"/>
              <a:t>Seven</a:t>
            </a:r>
          </a:p>
          <a:p>
            <a:pPr lvl="7"/>
            <a:r>
              <a:rPr lang="en-US" dirty="0"/>
              <a:t>Eight</a:t>
            </a:r>
          </a:p>
          <a:p>
            <a:pPr lvl="8"/>
            <a:r>
              <a:rPr lang="en-US" dirty="0"/>
              <a:t>Nine</a:t>
            </a:r>
            <a:endParaRPr lang="en-AU" dirty="0"/>
          </a:p>
        </p:txBody>
      </p:sp>
    </p:spTree>
    <p:extLst>
      <p:ext uri="{BB962C8B-B14F-4D97-AF65-F5344CB8AC3E}">
        <p14:creationId xmlns:p14="http://schemas.microsoft.com/office/powerpoint/2010/main" val="23040564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Quote B">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EF03315E-CD2C-412E-B9D4-9CC06832EDD4}"/>
              </a:ext>
            </a:extLst>
          </p:cNvPr>
          <p:cNvSpPr/>
          <p:nvPr userDrawn="1"/>
        </p:nvSpPr>
        <p:spPr>
          <a:xfrm>
            <a:off x="4" y="0"/>
            <a:ext cx="9143999" cy="5181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8" name="Text Placeholder 5">
            <a:extLst>
              <a:ext uri="{FF2B5EF4-FFF2-40B4-BE49-F238E27FC236}">
                <a16:creationId xmlns:a16="http://schemas.microsoft.com/office/drawing/2014/main" id="{B7D53FBB-0475-44ED-98C6-EF88703E42F0}"/>
              </a:ext>
            </a:extLst>
          </p:cNvPr>
          <p:cNvSpPr txBox="1">
            <a:spLocks noChangeAspect="1"/>
          </p:cNvSpPr>
          <p:nvPr userDrawn="1"/>
        </p:nvSpPr>
        <p:spPr>
          <a:xfrm>
            <a:off x="7931127" y="5594831"/>
            <a:ext cx="1062000" cy="1062000"/>
          </a:xfrm>
          <a:prstGeom prst="rect">
            <a:avLst/>
          </a:prstGeom>
          <a:blipFill dpi="0" rotWithShape="1">
            <a:blip r:embed="rId2">
              <a:extLst>
                <a:ext uri="{28A0092B-C50C-407E-A947-70E740481C1C}">
                  <a14:useLocalDpi xmlns:a14="http://schemas.microsoft.com/office/drawing/2010/main" val="0"/>
                </a:ext>
              </a:extLst>
            </a:blip>
            <a:srcRect/>
            <a:stretch>
              <a:fillRect/>
            </a:stretch>
          </a:blipFill>
        </p:spPr>
        <p:txBody>
          <a:bodyPr/>
          <a:lstStyle>
            <a:lvl1pPr marL="0" indent="0" algn="l" defTabSz="914354" rtl="0" eaLnBrk="1" latinLnBrk="0" hangingPunct="1">
              <a:lnSpc>
                <a:spcPct val="100000"/>
              </a:lnSpc>
              <a:spcBef>
                <a:spcPts val="0"/>
              </a:spcBef>
              <a:spcAft>
                <a:spcPts val="0"/>
              </a:spcAft>
              <a:buFont typeface="Arial" panose="020B0604020202020204" pitchFamily="34" charset="0"/>
              <a:buNone/>
              <a:defRPr sz="200" kern="1200">
                <a:solidFill>
                  <a:schemeClr val="bg1"/>
                </a:solidFill>
                <a:latin typeface="+mn-lt"/>
                <a:ea typeface="+mn-ea"/>
                <a:cs typeface="+mn-cs"/>
              </a:defRPr>
            </a:lvl1pPr>
            <a:lvl2pPr marL="0" indent="0" algn="l" defTabSz="914354" rtl="0" eaLnBrk="1" latinLnBrk="0" hangingPunct="1">
              <a:lnSpc>
                <a:spcPct val="100000"/>
              </a:lnSpc>
              <a:spcBef>
                <a:spcPts val="0"/>
              </a:spcBef>
              <a:spcAft>
                <a:spcPts val="0"/>
              </a:spcAft>
              <a:buFont typeface="Arial" panose="020B0604020202020204" pitchFamily="34" charset="0"/>
              <a:buNone/>
              <a:defRPr sz="200" kern="1200">
                <a:solidFill>
                  <a:schemeClr val="bg1"/>
                </a:solidFill>
                <a:latin typeface="+mn-lt"/>
                <a:ea typeface="+mn-ea"/>
                <a:cs typeface="+mn-cs"/>
              </a:defRPr>
            </a:lvl2pPr>
            <a:lvl3pPr marL="0" indent="0" algn="l" defTabSz="914354" rtl="0" eaLnBrk="1" latinLnBrk="0" hangingPunct="1">
              <a:lnSpc>
                <a:spcPct val="100000"/>
              </a:lnSpc>
              <a:spcBef>
                <a:spcPts val="0"/>
              </a:spcBef>
              <a:buSzPct val="110000"/>
              <a:buFont typeface="Arial" panose="020B0604020202020204" pitchFamily="34" charset="0"/>
              <a:buNone/>
              <a:defRPr sz="200" kern="1200">
                <a:solidFill>
                  <a:schemeClr val="bg1"/>
                </a:solidFill>
                <a:latin typeface="+mn-lt"/>
                <a:ea typeface="+mn-ea"/>
                <a:cs typeface="+mn-cs"/>
              </a:defRPr>
            </a:lvl3pPr>
            <a:lvl4pPr marL="0" indent="0" algn="l" defTabSz="914354" rtl="0" eaLnBrk="1" latinLnBrk="0" hangingPunct="1">
              <a:lnSpc>
                <a:spcPct val="100000"/>
              </a:lnSpc>
              <a:spcBef>
                <a:spcPts val="0"/>
              </a:spcBef>
              <a:buFont typeface="Calibri" panose="020F0502020204030204" pitchFamily="34" charset="0"/>
              <a:buNone/>
              <a:defRPr sz="200" kern="1200">
                <a:solidFill>
                  <a:schemeClr val="bg1"/>
                </a:solidFill>
                <a:latin typeface="+mn-lt"/>
                <a:ea typeface="+mn-ea"/>
                <a:cs typeface="+mn-cs"/>
              </a:defRPr>
            </a:lvl4pPr>
            <a:lvl5pPr marL="0" indent="0" algn="l" defTabSz="914354" rtl="0" eaLnBrk="1" latinLnBrk="0" hangingPunct="1">
              <a:lnSpc>
                <a:spcPct val="100000"/>
              </a:lnSpc>
              <a:spcBef>
                <a:spcPts val="0"/>
              </a:spcBef>
              <a:buFont typeface="Arial" panose="020B0604020202020204" pitchFamily="34" charset="0"/>
              <a:buNone/>
              <a:defRPr sz="200" kern="1200">
                <a:solidFill>
                  <a:schemeClr val="bg1"/>
                </a:solidFill>
                <a:latin typeface="+mn-lt"/>
                <a:ea typeface="+mn-ea"/>
                <a:cs typeface="+mn-cs"/>
              </a:defRPr>
            </a:lvl5pPr>
            <a:lvl6pPr marL="0" indent="0" algn="l" defTabSz="914354" rtl="0" eaLnBrk="1" latinLnBrk="0" hangingPunct="1">
              <a:lnSpc>
                <a:spcPct val="100000"/>
              </a:lnSpc>
              <a:spcBef>
                <a:spcPts val="0"/>
              </a:spcBef>
              <a:buFont typeface="Arial" panose="020B0604020202020204" pitchFamily="34" charset="0"/>
              <a:buNone/>
              <a:defRPr sz="200" kern="1200">
                <a:solidFill>
                  <a:schemeClr val="bg1"/>
                </a:solidFill>
                <a:latin typeface="+mn-lt"/>
                <a:ea typeface="+mn-ea"/>
                <a:cs typeface="+mn-cs"/>
              </a:defRPr>
            </a:lvl6pPr>
            <a:lvl7pPr marL="0" indent="0" algn="l" defTabSz="914354" rtl="0" eaLnBrk="1" latinLnBrk="0" hangingPunct="1">
              <a:lnSpc>
                <a:spcPct val="100000"/>
              </a:lnSpc>
              <a:spcBef>
                <a:spcPts val="0"/>
              </a:spcBef>
              <a:buFont typeface="Arial" panose="020B0604020202020204" pitchFamily="34" charset="0"/>
              <a:buNone/>
              <a:defRPr sz="200" kern="1200">
                <a:solidFill>
                  <a:schemeClr val="bg1"/>
                </a:solidFill>
                <a:latin typeface="+mn-lt"/>
                <a:ea typeface="+mn-ea"/>
                <a:cs typeface="+mn-cs"/>
              </a:defRPr>
            </a:lvl7pPr>
            <a:lvl8pPr marL="0" indent="0" algn="l" defTabSz="914354" rtl="0" eaLnBrk="1" latinLnBrk="0" hangingPunct="1">
              <a:lnSpc>
                <a:spcPct val="100000"/>
              </a:lnSpc>
              <a:spcBef>
                <a:spcPts val="0"/>
              </a:spcBef>
              <a:buFont typeface="Arial" panose="020B0604020202020204" pitchFamily="34" charset="0"/>
              <a:buNone/>
              <a:defRPr sz="200" kern="1200">
                <a:solidFill>
                  <a:schemeClr val="bg1"/>
                </a:solidFill>
                <a:latin typeface="+mn-lt"/>
                <a:ea typeface="+mn-ea"/>
                <a:cs typeface="+mn-cs"/>
              </a:defRPr>
            </a:lvl8pPr>
            <a:lvl9pPr marL="0" indent="0" algn="l" defTabSz="914354" rtl="0" eaLnBrk="1" latinLnBrk="0" hangingPunct="1">
              <a:lnSpc>
                <a:spcPct val="100000"/>
              </a:lnSpc>
              <a:spcBef>
                <a:spcPts val="0"/>
              </a:spcBef>
              <a:buFont typeface="Arial" panose="020B0604020202020204" pitchFamily="34" charset="0"/>
              <a:buNone/>
              <a:defRPr sz="200" kern="1200">
                <a:solidFill>
                  <a:schemeClr val="bg1"/>
                </a:solidFill>
                <a:latin typeface="+mn-lt"/>
                <a:ea typeface="+mn-ea"/>
                <a:cs typeface="+mn-cs"/>
              </a:defRPr>
            </a:lvl9pPr>
          </a:lstStyle>
          <a:p>
            <a:r>
              <a:rPr lang="en-US"/>
              <a:t>   </a:t>
            </a:r>
            <a:endParaRPr lang="en-AU" dirty="0"/>
          </a:p>
        </p:txBody>
      </p:sp>
      <p:sp>
        <p:nvSpPr>
          <p:cNvPr id="9" name="Freeform 6">
            <a:extLst>
              <a:ext uri="{FF2B5EF4-FFF2-40B4-BE49-F238E27FC236}">
                <a16:creationId xmlns:a16="http://schemas.microsoft.com/office/drawing/2014/main" id="{10937A8D-EEE8-4E39-9DED-4C195642165E}"/>
              </a:ext>
            </a:extLst>
          </p:cNvPr>
          <p:cNvSpPr>
            <a:spLocks noEditPoints="1"/>
          </p:cNvSpPr>
          <p:nvPr userDrawn="1"/>
        </p:nvSpPr>
        <p:spPr bwMode="auto">
          <a:xfrm>
            <a:off x="7931150" y="5591175"/>
            <a:ext cx="1062038" cy="1065213"/>
          </a:xfrm>
          <a:custGeom>
            <a:avLst/>
            <a:gdLst>
              <a:gd name="T0" fmla="*/ 3400 w 6806"/>
              <a:gd name="T1" fmla="*/ 85 h 6803"/>
              <a:gd name="T2" fmla="*/ 3400 w 6806"/>
              <a:gd name="T3" fmla="*/ 85 h 6803"/>
              <a:gd name="T4" fmla="*/ 6720 w 6806"/>
              <a:gd name="T5" fmla="*/ 3399 h 6803"/>
              <a:gd name="T6" fmla="*/ 3406 w 6806"/>
              <a:gd name="T7" fmla="*/ 6719 h 6803"/>
              <a:gd name="T8" fmla="*/ 3403 w 6806"/>
              <a:gd name="T9" fmla="*/ 6719 h 6803"/>
              <a:gd name="T10" fmla="*/ 86 w 6806"/>
              <a:gd name="T11" fmla="*/ 3405 h 6803"/>
              <a:gd name="T12" fmla="*/ 1055 w 6806"/>
              <a:gd name="T13" fmla="*/ 1058 h 6803"/>
              <a:gd name="T14" fmla="*/ 3400 w 6806"/>
              <a:gd name="T15" fmla="*/ 85 h 6803"/>
              <a:gd name="T16" fmla="*/ 3400 w 6806"/>
              <a:gd name="T17" fmla="*/ 0 h 6803"/>
              <a:gd name="T18" fmla="*/ 995 w 6806"/>
              <a:gd name="T19" fmla="*/ 999 h 6803"/>
              <a:gd name="T20" fmla="*/ 1 w 6806"/>
              <a:gd name="T21" fmla="*/ 3405 h 6803"/>
              <a:gd name="T22" fmla="*/ 3403 w 6806"/>
              <a:gd name="T23" fmla="*/ 6803 h 6803"/>
              <a:gd name="T24" fmla="*/ 3406 w 6806"/>
              <a:gd name="T25" fmla="*/ 6803 h 6803"/>
              <a:gd name="T26" fmla="*/ 6804 w 6806"/>
              <a:gd name="T27" fmla="*/ 3399 h 6803"/>
              <a:gd name="T28" fmla="*/ 3400 w 6806"/>
              <a:gd name="T29" fmla="*/ 0 h 68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806" h="6803">
                <a:moveTo>
                  <a:pt x="3400" y="85"/>
                </a:moveTo>
                <a:cubicBezTo>
                  <a:pt x="3400" y="85"/>
                  <a:pt x="3400" y="85"/>
                  <a:pt x="3400" y="85"/>
                </a:cubicBezTo>
                <a:cubicBezTo>
                  <a:pt x="5229" y="85"/>
                  <a:pt x="6718" y="1571"/>
                  <a:pt x="6720" y="3399"/>
                </a:cubicBezTo>
                <a:cubicBezTo>
                  <a:pt x="6722" y="5228"/>
                  <a:pt x="5235" y="6717"/>
                  <a:pt x="3406" y="6719"/>
                </a:cubicBezTo>
                <a:cubicBezTo>
                  <a:pt x="3403" y="6719"/>
                  <a:pt x="3403" y="6719"/>
                  <a:pt x="3403" y="6719"/>
                </a:cubicBezTo>
                <a:cubicBezTo>
                  <a:pt x="1575" y="6719"/>
                  <a:pt x="87" y="5232"/>
                  <a:pt x="86" y="3405"/>
                </a:cubicBezTo>
                <a:cubicBezTo>
                  <a:pt x="85" y="2519"/>
                  <a:pt x="429" y="1685"/>
                  <a:pt x="1055" y="1058"/>
                </a:cubicBezTo>
                <a:cubicBezTo>
                  <a:pt x="1681" y="431"/>
                  <a:pt x="2514" y="85"/>
                  <a:pt x="3400" y="85"/>
                </a:cubicBezTo>
                <a:moveTo>
                  <a:pt x="3400" y="0"/>
                </a:moveTo>
                <a:cubicBezTo>
                  <a:pt x="2491" y="1"/>
                  <a:pt x="1637" y="355"/>
                  <a:pt x="995" y="999"/>
                </a:cubicBezTo>
                <a:cubicBezTo>
                  <a:pt x="354" y="1642"/>
                  <a:pt x="0" y="2496"/>
                  <a:pt x="1" y="3405"/>
                </a:cubicBezTo>
                <a:cubicBezTo>
                  <a:pt x="3" y="5279"/>
                  <a:pt x="1529" y="6803"/>
                  <a:pt x="3403" y="6803"/>
                </a:cubicBezTo>
                <a:cubicBezTo>
                  <a:pt x="3406" y="6803"/>
                  <a:pt x="3406" y="6803"/>
                  <a:pt x="3406" y="6803"/>
                </a:cubicBezTo>
                <a:cubicBezTo>
                  <a:pt x="5281" y="6802"/>
                  <a:pt x="6806" y="5274"/>
                  <a:pt x="6804" y="3399"/>
                </a:cubicBezTo>
                <a:cubicBezTo>
                  <a:pt x="6803" y="1525"/>
                  <a:pt x="5277" y="0"/>
                  <a:pt x="3400"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4" name="Footer Placeholder 3"/>
          <p:cNvSpPr>
            <a:spLocks noGrp="1"/>
          </p:cNvSpPr>
          <p:nvPr>
            <p:ph type="ftr" sz="quarter" idx="11"/>
          </p:nvPr>
        </p:nvSpPr>
        <p:spPr/>
        <p:txBody>
          <a:bodyPr/>
          <a:lstStyle/>
          <a:p>
            <a:endParaRPr lang="en-GB" dirty="0"/>
          </a:p>
        </p:txBody>
      </p:sp>
      <p:sp>
        <p:nvSpPr>
          <p:cNvPr id="7" name="Text Placeholder 6">
            <a:extLst>
              <a:ext uri="{FF2B5EF4-FFF2-40B4-BE49-F238E27FC236}">
                <a16:creationId xmlns:a16="http://schemas.microsoft.com/office/drawing/2014/main" id="{61845B0B-7641-4E9E-8846-4254BC9549A5}"/>
              </a:ext>
            </a:extLst>
          </p:cNvPr>
          <p:cNvSpPr>
            <a:spLocks noGrp="1"/>
          </p:cNvSpPr>
          <p:nvPr>
            <p:ph type="body" sz="quarter" idx="13" hasCustomPrompt="1"/>
          </p:nvPr>
        </p:nvSpPr>
        <p:spPr>
          <a:xfrm>
            <a:off x="361955" y="1393825"/>
            <a:ext cx="4787887" cy="4802188"/>
          </a:xfrm>
          <a:custGeom>
            <a:avLst/>
            <a:gdLst>
              <a:gd name="connsiteX0" fmla="*/ 0 w 4787887"/>
              <a:gd name="connsiteY0" fmla="*/ 0 h 4802188"/>
              <a:gd name="connsiteX1" fmla="*/ 2717578 w 4787887"/>
              <a:gd name="connsiteY1" fmla="*/ 0 h 4802188"/>
              <a:gd name="connsiteX2" fmla="*/ 4787887 w 4787887"/>
              <a:gd name="connsiteY2" fmla="*/ 3577338 h 4802188"/>
              <a:gd name="connsiteX3" fmla="*/ 4787887 w 4787887"/>
              <a:gd name="connsiteY3" fmla="*/ 4802188 h 4802188"/>
              <a:gd name="connsiteX4" fmla="*/ 0 w 4787887"/>
              <a:gd name="connsiteY4" fmla="*/ 4802188 h 48021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87887" h="4802188">
                <a:moveTo>
                  <a:pt x="0" y="0"/>
                </a:moveTo>
                <a:lnTo>
                  <a:pt x="2717578" y="0"/>
                </a:lnTo>
                <a:lnTo>
                  <a:pt x="4787887" y="3577338"/>
                </a:lnTo>
                <a:lnTo>
                  <a:pt x="4787887" y="4802188"/>
                </a:lnTo>
                <a:lnTo>
                  <a:pt x="0" y="4802188"/>
                </a:lnTo>
                <a:close/>
              </a:path>
            </a:pathLst>
          </a:custGeom>
          <a:noFill/>
        </p:spPr>
        <p:txBody>
          <a:bodyPr wrap="square">
            <a:noAutofit/>
          </a:bodyPr>
          <a:lstStyle>
            <a:lvl1pPr>
              <a:spcBef>
                <a:spcPts val="0"/>
              </a:spcBef>
              <a:spcAft>
                <a:spcPts val="400"/>
              </a:spcAft>
              <a:defRPr/>
            </a:lvl1pPr>
            <a:lvl2pPr>
              <a:spcAft>
                <a:spcPts val="600"/>
              </a:spcAft>
              <a:defRPr sz="2000"/>
            </a:lvl2pPr>
            <a:lvl3pPr marL="0" indent="0">
              <a:buNone/>
              <a:defRPr>
                <a:latin typeface="Calibri Light" panose="020F0302020204030204" pitchFamily="34" charset="0"/>
                <a:cs typeface="Calibri Light" panose="020F0302020204030204" pitchFamily="34" charset="0"/>
              </a:defRPr>
            </a:lvl3pPr>
            <a:lvl4pPr marL="179992" indent="-179992">
              <a:buSzPct val="110000"/>
              <a:buFont typeface="Arial" panose="020B0604020202020204" pitchFamily="34" charset="0"/>
              <a:buChar char="•"/>
              <a:defRPr>
                <a:latin typeface="Calibri Light" panose="020F0302020204030204" pitchFamily="34" charset="0"/>
                <a:cs typeface="Calibri Light" panose="020F0302020204030204" pitchFamily="34" charset="0"/>
              </a:defRPr>
            </a:lvl4pPr>
            <a:lvl5pPr marL="359982" indent="-179992">
              <a:buFont typeface="Calibri" panose="020F0502020204030204" pitchFamily="34" charset="0"/>
              <a:buChar char="–"/>
              <a:defRPr>
                <a:latin typeface="Calibri Light" panose="020F0302020204030204" pitchFamily="34" charset="0"/>
                <a:cs typeface="Calibri Light" panose="020F0302020204030204" pitchFamily="34" charset="0"/>
              </a:defRPr>
            </a:lvl5pPr>
            <a:lvl6pPr marL="179992">
              <a:defRPr>
                <a:latin typeface="Calibri Light" panose="020F0302020204030204" pitchFamily="34" charset="0"/>
                <a:cs typeface="Calibri Light" panose="020F0302020204030204" pitchFamily="34" charset="0"/>
              </a:defRPr>
            </a:lvl6pPr>
            <a:lvl7pPr>
              <a:defRPr>
                <a:latin typeface="Calibri Light" panose="020F0302020204030204" pitchFamily="34" charset="0"/>
                <a:cs typeface="Calibri Light" panose="020F0302020204030204" pitchFamily="34" charset="0"/>
              </a:defRPr>
            </a:lvl7pPr>
            <a:lvl8pPr>
              <a:defRPr>
                <a:latin typeface="Calibri Light" panose="020F0302020204030204" pitchFamily="34" charset="0"/>
                <a:cs typeface="Calibri Light" panose="020F0302020204030204" pitchFamily="34" charset="0"/>
              </a:defRPr>
            </a:lvl8pPr>
            <a:lvl9pPr>
              <a:defRPr>
                <a:latin typeface="Calibri Light" panose="020F0302020204030204" pitchFamily="34" charset="0"/>
                <a:cs typeface="Calibri Light" panose="020F0302020204030204" pitchFamily="34" charset="0"/>
              </a:defRPr>
            </a:lvl9pPr>
          </a:lstStyle>
          <a:p>
            <a:pPr lvl="0"/>
            <a:r>
              <a:rPr lang="en-US" dirty="0"/>
              <a:t>First Level Heading</a:t>
            </a:r>
          </a:p>
          <a:p>
            <a:pPr lvl="1"/>
            <a:r>
              <a:rPr lang="en-US" dirty="0"/>
              <a:t>Add Second level</a:t>
            </a:r>
          </a:p>
          <a:p>
            <a:pPr lvl="2"/>
            <a:r>
              <a:rPr lang="en-US" dirty="0"/>
              <a:t>Third level</a:t>
            </a:r>
          </a:p>
          <a:p>
            <a:pPr lvl="3"/>
            <a:r>
              <a:rPr lang="en-US" dirty="0"/>
              <a:t>Fourth level</a:t>
            </a:r>
          </a:p>
          <a:p>
            <a:pPr lvl="4"/>
            <a:r>
              <a:rPr lang="en-US" dirty="0"/>
              <a:t>Fifth level</a:t>
            </a:r>
          </a:p>
          <a:p>
            <a:pPr lvl="5"/>
            <a:r>
              <a:rPr lang="en-US" dirty="0"/>
              <a:t>Six</a:t>
            </a:r>
          </a:p>
          <a:p>
            <a:pPr lvl="6"/>
            <a:r>
              <a:rPr lang="en-US" dirty="0"/>
              <a:t>Seven</a:t>
            </a:r>
          </a:p>
          <a:p>
            <a:pPr lvl="7"/>
            <a:r>
              <a:rPr lang="en-US" dirty="0"/>
              <a:t>Eight</a:t>
            </a:r>
          </a:p>
          <a:p>
            <a:pPr lvl="8"/>
            <a:r>
              <a:rPr lang="en-US" dirty="0"/>
              <a:t>Nine </a:t>
            </a:r>
            <a:endParaRPr lang="en-GB" dirty="0"/>
          </a:p>
        </p:txBody>
      </p:sp>
      <p:sp>
        <p:nvSpPr>
          <p:cNvPr id="2" name="Title 1"/>
          <p:cNvSpPr>
            <a:spLocks noGrp="1"/>
          </p:cNvSpPr>
          <p:nvPr>
            <p:ph type="title" hasCustomPrompt="1"/>
          </p:nvPr>
        </p:nvSpPr>
        <p:spPr/>
        <p:txBody>
          <a:bodyPr/>
          <a:lstStyle>
            <a:lvl1pPr>
              <a:defRPr>
                <a:solidFill>
                  <a:schemeClr val="tx1"/>
                </a:solidFill>
              </a:defRPr>
            </a:lvl1pPr>
          </a:lstStyle>
          <a:p>
            <a:r>
              <a:rPr lang="en-US" dirty="0"/>
              <a:t>Click to add title</a:t>
            </a:r>
            <a:endParaRPr lang="en-GB" dirty="0"/>
          </a:p>
        </p:txBody>
      </p:sp>
      <p:sp>
        <p:nvSpPr>
          <p:cNvPr id="12" name="Text Placeholder 11">
            <a:extLst>
              <a:ext uri="{FF2B5EF4-FFF2-40B4-BE49-F238E27FC236}">
                <a16:creationId xmlns:a16="http://schemas.microsoft.com/office/drawing/2014/main" id="{03ADA884-9BEA-4857-B3A4-612F7EBF29B3}"/>
              </a:ext>
            </a:extLst>
          </p:cNvPr>
          <p:cNvSpPr>
            <a:spLocks noGrp="1"/>
          </p:cNvSpPr>
          <p:nvPr>
            <p:ph type="body" sz="quarter" idx="14" hasCustomPrompt="1"/>
          </p:nvPr>
        </p:nvSpPr>
        <p:spPr>
          <a:xfrm>
            <a:off x="2725947" y="-1"/>
            <a:ext cx="6873496" cy="6858000"/>
          </a:xfrm>
          <a:custGeom>
            <a:avLst/>
            <a:gdLst>
              <a:gd name="connsiteX0" fmla="*/ 0 w 6873496"/>
              <a:gd name="connsiteY0" fmla="*/ 0 h 6858000"/>
              <a:gd name="connsiteX1" fmla="*/ 6873496 w 6873496"/>
              <a:gd name="connsiteY1" fmla="*/ 0 h 6858000"/>
              <a:gd name="connsiteX2" fmla="*/ 6873496 w 6873496"/>
              <a:gd name="connsiteY2" fmla="*/ 1 h 6858000"/>
              <a:gd name="connsiteX3" fmla="*/ 6418056 w 6873496"/>
              <a:gd name="connsiteY3" fmla="*/ 1 h 6858000"/>
              <a:gd name="connsiteX4" fmla="*/ 6418056 w 6873496"/>
              <a:gd name="connsiteY4" fmla="*/ 3491915 h 6858000"/>
              <a:gd name="connsiteX5" fmla="*/ 6415957 w 6873496"/>
              <a:gd name="connsiteY5" fmla="*/ 3491915 h 6858000"/>
              <a:gd name="connsiteX6" fmla="*/ 4465777 w 6873496"/>
              <a:gd name="connsiteY6" fmla="*/ 6858000 h 6858000"/>
              <a:gd name="connsiteX7" fmla="*/ 3977804 w 6873496"/>
              <a:gd name="connsiteY7" fmla="*/ 6858000 h 6858000"/>
              <a:gd name="connsiteX8" fmla="*/ 1947696 w 6873496"/>
              <a:gd name="connsiteY8" fmla="*/ 3359543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873496" h="6858000">
                <a:moveTo>
                  <a:pt x="0" y="0"/>
                </a:moveTo>
                <a:lnTo>
                  <a:pt x="6873496" y="0"/>
                </a:lnTo>
                <a:lnTo>
                  <a:pt x="6873496" y="1"/>
                </a:lnTo>
                <a:lnTo>
                  <a:pt x="6418056" y="1"/>
                </a:lnTo>
                <a:lnTo>
                  <a:pt x="6418056" y="3491915"/>
                </a:lnTo>
                <a:lnTo>
                  <a:pt x="6415957" y="3491915"/>
                </a:lnTo>
                <a:lnTo>
                  <a:pt x="4465777" y="6858000"/>
                </a:lnTo>
                <a:lnTo>
                  <a:pt x="3977804" y="6858000"/>
                </a:lnTo>
                <a:lnTo>
                  <a:pt x="1947696" y="3359543"/>
                </a:lnTo>
                <a:close/>
              </a:path>
            </a:pathLst>
          </a:custGeom>
          <a:solidFill>
            <a:schemeClr val="tx2"/>
          </a:solidFill>
        </p:spPr>
        <p:txBody>
          <a:bodyPr wrap="square" lIns="1224000" tIns="108000" rIns="144000" bIns="108000" anchor="ctr">
            <a:noAutofit/>
          </a:bodyPr>
          <a:lstStyle>
            <a:lvl1pPr marL="90000" indent="-90000" algn="ctr">
              <a:lnSpc>
                <a:spcPct val="100000"/>
              </a:lnSpc>
              <a:spcBef>
                <a:spcPts val="0"/>
              </a:spcBef>
              <a:spcAft>
                <a:spcPts val="0"/>
              </a:spcAft>
              <a:buFont typeface="Calibri" panose="020F0502020204030204" pitchFamily="34" charset="0"/>
              <a:buChar char="‘"/>
              <a:defRPr sz="2800">
                <a:solidFill>
                  <a:schemeClr val="bg1"/>
                </a:solidFill>
                <a:latin typeface="Calibri Light" panose="020F0302020204030204" pitchFamily="34" charset="0"/>
                <a:cs typeface="Calibri Light" panose="020F0302020204030204" pitchFamily="34" charset="0"/>
              </a:defRPr>
            </a:lvl1pPr>
            <a:lvl2pPr marL="90000" indent="0" algn="ctr">
              <a:spcBef>
                <a:spcPts val="0"/>
              </a:spcBef>
              <a:buFont typeface="Calibri" panose="020F0502020204030204" pitchFamily="34" charset="0"/>
              <a:buNone/>
              <a:defRPr sz="2800">
                <a:solidFill>
                  <a:schemeClr val="bg1"/>
                </a:solidFill>
                <a:latin typeface="Calibri Light" panose="020F0302020204030204" pitchFamily="34" charset="0"/>
                <a:cs typeface="Calibri Light" panose="020F0302020204030204" pitchFamily="34" charset="0"/>
              </a:defRPr>
            </a:lvl2pPr>
            <a:lvl3pPr marL="90000" indent="0" algn="ctr">
              <a:spcBef>
                <a:spcPts val="0"/>
              </a:spcBef>
              <a:buFont typeface="Calibri" panose="020F0502020204030204" pitchFamily="34" charset="0"/>
              <a:buNone/>
              <a:defRPr sz="2800">
                <a:solidFill>
                  <a:schemeClr val="bg1"/>
                </a:solidFill>
                <a:latin typeface="Calibri Light" panose="020F0302020204030204" pitchFamily="34" charset="0"/>
                <a:cs typeface="Calibri Light" panose="020F0302020204030204" pitchFamily="34" charset="0"/>
              </a:defRPr>
            </a:lvl3pPr>
            <a:lvl4pPr marL="90000" indent="0" algn="ctr">
              <a:spcBef>
                <a:spcPts val="0"/>
              </a:spcBef>
              <a:buFont typeface="Calibri" panose="020F0502020204030204" pitchFamily="34" charset="0"/>
              <a:buNone/>
              <a:defRPr sz="2800">
                <a:solidFill>
                  <a:schemeClr val="bg1"/>
                </a:solidFill>
                <a:latin typeface="Calibri Light" panose="020F0302020204030204" pitchFamily="34" charset="0"/>
                <a:cs typeface="Calibri Light" panose="020F0302020204030204" pitchFamily="34" charset="0"/>
              </a:defRPr>
            </a:lvl4pPr>
            <a:lvl5pPr marL="90000" indent="0" algn="ctr">
              <a:spcBef>
                <a:spcPts val="0"/>
              </a:spcBef>
              <a:buFont typeface="Calibri" panose="020F0502020204030204" pitchFamily="34" charset="0"/>
              <a:buNone/>
              <a:defRPr sz="2800">
                <a:solidFill>
                  <a:schemeClr val="bg1"/>
                </a:solidFill>
                <a:latin typeface="Calibri Light" panose="020F0302020204030204" pitchFamily="34" charset="0"/>
                <a:cs typeface="Calibri Light" panose="020F0302020204030204" pitchFamily="34" charset="0"/>
              </a:defRPr>
            </a:lvl5pPr>
            <a:lvl6pPr marL="90000" indent="0" algn="ctr">
              <a:spcBef>
                <a:spcPts val="0"/>
              </a:spcBef>
              <a:buFont typeface="Calibri" panose="020F0502020204030204" pitchFamily="34" charset="0"/>
              <a:buNone/>
              <a:defRPr sz="2800">
                <a:solidFill>
                  <a:schemeClr val="bg1"/>
                </a:solidFill>
                <a:latin typeface="Calibri Light" panose="020F0302020204030204" pitchFamily="34" charset="0"/>
                <a:cs typeface="Calibri Light" panose="020F0302020204030204" pitchFamily="34" charset="0"/>
              </a:defRPr>
            </a:lvl6pPr>
            <a:lvl7pPr marL="90000" indent="0" algn="ctr">
              <a:spcBef>
                <a:spcPts val="0"/>
              </a:spcBef>
              <a:buFont typeface="Calibri" panose="020F0502020204030204" pitchFamily="34" charset="0"/>
              <a:buNone/>
              <a:defRPr sz="2800">
                <a:solidFill>
                  <a:schemeClr val="bg1"/>
                </a:solidFill>
                <a:latin typeface="Calibri Light" panose="020F0302020204030204" pitchFamily="34" charset="0"/>
                <a:cs typeface="Calibri Light" panose="020F0302020204030204" pitchFamily="34" charset="0"/>
              </a:defRPr>
            </a:lvl7pPr>
            <a:lvl8pPr marL="90000" indent="0" algn="ctr">
              <a:spcBef>
                <a:spcPts val="0"/>
              </a:spcBef>
              <a:buFont typeface="Calibri" panose="020F0502020204030204" pitchFamily="34" charset="0"/>
              <a:buNone/>
              <a:defRPr sz="2800">
                <a:solidFill>
                  <a:schemeClr val="bg1"/>
                </a:solidFill>
                <a:latin typeface="Calibri Light" panose="020F0302020204030204" pitchFamily="34" charset="0"/>
                <a:cs typeface="Calibri Light" panose="020F0302020204030204" pitchFamily="34" charset="0"/>
              </a:defRPr>
            </a:lvl8pPr>
            <a:lvl9pPr marL="90000" indent="0" algn="ctr">
              <a:spcBef>
                <a:spcPts val="0"/>
              </a:spcBef>
              <a:buFont typeface="Calibri" panose="020F0502020204030204" pitchFamily="34" charset="0"/>
              <a:buNone/>
              <a:defRPr sz="2800">
                <a:solidFill>
                  <a:schemeClr val="bg1"/>
                </a:solidFill>
                <a:latin typeface="Calibri Light" panose="020F0302020204030204" pitchFamily="34" charset="0"/>
                <a:cs typeface="Calibri Light" panose="020F0302020204030204" pitchFamily="34" charset="0"/>
              </a:defRPr>
            </a:lvl9pPr>
          </a:lstStyle>
          <a:p>
            <a:pPr lvl="0"/>
            <a:r>
              <a:rPr lang="en-US" dirty="0"/>
              <a:t>Pull-out quote</a:t>
            </a:r>
          </a:p>
          <a:p>
            <a:pPr lvl="0"/>
            <a:r>
              <a:rPr lang="en-US" dirty="0"/>
              <a:t>Edit Master text styles </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a:t>
            </a:r>
          </a:p>
          <a:p>
            <a:pPr lvl="6"/>
            <a:r>
              <a:rPr lang="en-US" dirty="0"/>
              <a:t>Seven</a:t>
            </a:r>
          </a:p>
          <a:p>
            <a:pPr lvl="7"/>
            <a:r>
              <a:rPr lang="en-US" dirty="0"/>
              <a:t>Eight</a:t>
            </a:r>
          </a:p>
          <a:p>
            <a:pPr lvl="8"/>
            <a:r>
              <a:rPr lang="en-US" dirty="0"/>
              <a:t>Nine</a:t>
            </a:r>
            <a:endParaRPr lang="en-AU" dirty="0"/>
          </a:p>
        </p:txBody>
      </p:sp>
    </p:spTree>
    <p:extLst>
      <p:ext uri="{BB962C8B-B14F-4D97-AF65-F5344CB8AC3E}">
        <p14:creationId xmlns:p14="http://schemas.microsoft.com/office/powerpoint/2010/main" val="81345960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abl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C6BD6C96-781C-4A3F-97CF-70B1B00818F8}"/>
              </a:ext>
            </a:extLst>
          </p:cNvPr>
          <p:cNvSpPr/>
          <p:nvPr userDrawn="1"/>
        </p:nvSpPr>
        <p:spPr>
          <a:xfrm>
            <a:off x="4" y="0"/>
            <a:ext cx="7562849" cy="15557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5" name="Footer Placeholder 4"/>
          <p:cNvSpPr>
            <a:spLocks noGrp="1"/>
          </p:cNvSpPr>
          <p:nvPr>
            <p:ph type="ftr" sz="quarter" idx="11"/>
          </p:nvPr>
        </p:nvSpPr>
        <p:spPr/>
        <p:txBody>
          <a:bodyPr/>
          <a:lstStyle/>
          <a:p>
            <a:endParaRPr lang="en-GB"/>
          </a:p>
        </p:txBody>
      </p:sp>
      <p:sp>
        <p:nvSpPr>
          <p:cNvPr id="4" name="Table Placeholder 3">
            <a:extLst>
              <a:ext uri="{FF2B5EF4-FFF2-40B4-BE49-F238E27FC236}">
                <a16:creationId xmlns:a16="http://schemas.microsoft.com/office/drawing/2014/main" id="{D9448B89-E1A9-48D1-ACE5-F2C703E0A813}"/>
              </a:ext>
            </a:extLst>
          </p:cNvPr>
          <p:cNvSpPr>
            <a:spLocks noGrp="1"/>
          </p:cNvSpPr>
          <p:nvPr>
            <p:ph type="tbl" sz="quarter" idx="13"/>
          </p:nvPr>
        </p:nvSpPr>
        <p:spPr>
          <a:xfrm>
            <a:off x="450056" y="1878013"/>
            <a:ext cx="7562850" cy="3568700"/>
          </a:xfrm>
        </p:spPr>
        <p:txBody>
          <a:bodyPr/>
          <a:lstStyle>
            <a:lvl1pPr>
              <a:defRPr sz="1400">
                <a:solidFill>
                  <a:schemeClr val="tx1"/>
                </a:solidFill>
              </a:defRPr>
            </a:lvl1pPr>
          </a:lstStyle>
          <a:p>
            <a:r>
              <a:rPr lang="en-US"/>
              <a:t>Click icon to add table</a:t>
            </a:r>
            <a:endParaRPr lang="en-GB" dirty="0"/>
          </a:p>
        </p:txBody>
      </p:sp>
      <p:sp>
        <p:nvSpPr>
          <p:cNvPr id="2" name="Title 1"/>
          <p:cNvSpPr>
            <a:spLocks noGrp="1"/>
          </p:cNvSpPr>
          <p:nvPr>
            <p:ph type="title" hasCustomPrompt="1"/>
          </p:nvPr>
        </p:nvSpPr>
        <p:spPr/>
        <p:txBody>
          <a:bodyPr/>
          <a:lstStyle>
            <a:lvl1pPr>
              <a:defRPr>
                <a:solidFill>
                  <a:schemeClr val="tx1"/>
                </a:solidFill>
              </a:defRPr>
            </a:lvl1pPr>
          </a:lstStyle>
          <a:p>
            <a:r>
              <a:rPr lang="en-US" dirty="0"/>
              <a:t>Table</a:t>
            </a:r>
            <a:endParaRPr lang="en-GB" dirty="0"/>
          </a:p>
        </p:txBody>
      </p:sp>
    </p:spTree>
    <p:extLst>
      <p:ext uri="{BB962C8B-B14F-4D97-AF65-F5344CB8AC3E}">
        <p14:creationId xmlns:p14="http://schemas.microsoft.com/office/powerpoint/2010/main" val="399021508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Title Slide B">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301BC1A6-FA88-4814-A368-FA1F0C3E5EF9}"/>
              </a:ext>
            </a:extLst>
          </p:cNvPr>
          <p:cNvSpPr/>
          <p:nvPr userDrawn="1"/>
        </p:nvSpPr>
        <p:spPr>
          <a:xfrm>
            <a:off x="4" y="0"/>
            <a:ext cx="9143999" cy="6858000"/>
          </a:xfrm>
          <a:prstGeom prst="rect">
            <a:avLst/>
          </a:prstGeom>
          <a:solidFill>
            <a:srgbClr val="3736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14" name="Freeform: Shape 13">
            <a:extLst>
              <a:ext uri="{FF2B5EF4-FFF2-40B4-BE49-F238E27FC236}">
                <a16:creationId xmlns:a16="http://schemas.microsoft.com/office/drawing/2014/main" id="{43C8A8F3-44AF-4438-955C-026E406BCB9E}"/>
              </a:ext>
            </a:extLst>
          </p:cNvPr>
          <p:cNvSpPr/>
          <p:nvPr userDrawn="1"/>
        </p:nvSpPr>
        <p:spPr>
          <a:xfrm>
            <a:off x="4619913" y="1"/>
            <a:ext cx="4524087" cy="4816475"/>
          </a:xfrm>
          <a:custGeom>
            <a:avLst/>
            <a:gdLst>
              <a:gd name="connsiteX0" fmla="*/ 0 w 4524087"/>
              <a:gd name="connsiteY0" fmla="*/ 0 h 4816475"/>
              <a:gd name="connsiteX1" fmla="*/ 4327061 w 4524087"/>
              <a:gd name="connsiteY1" fmla="*/ 0 h 4816475"/>
              <a:gd name="connsiteX2" fmla="*/ 4524087 w 4524087"/>
              <a:gd name="connsiteY2" fmla="*/ 0 h 4816475"/>
              <a:gd name="connsiteX3" fmla="*/ 4524087 w 4524087"/>
              <a:gd name="connsiteY3" fmla="*/ 4161913 h 4816475"/>
              <a:gd name="connsiteX4" fmla="*/ 4413240 w 4524087"/>
              <a:gd name="connsiteY4" fmla="*/ 4253049 h 4816475"/>
              <a:gd name="connsiteX5" fmla="*/ 2747947 w 4524087"/>
              <a:gd name="connsiteY5" fmla="*/ 4816475 h 4816475"/>
              <a:gd name="connsiteX6" fmla="*/ 0 w 4524087"/>
              <a:gd name="connsiteY6" fmla="*/ 2060992 h 4816475"/>
              <a:gd name="connsiteX7" fmla="*/ 0 w 4524087"/>
              <a:gd name="connsiteY7" fmla="*/ 0 h 4816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524087" h="4816475">
                <a:moveTo>
                  <a:pt x="0" y="0"/>
                </a:moveTo>
                <a:cubicBezTo>
                  <a:pt x="0" y="0"/>
                  <a:pt x="0" y="0"/>
                  <a:pt x="4327061" y="0"/>
                </a:cubicBezTo>
                <a:lnTo>
                  <a:pt x="4524087" y="0"/>
                </a:lnTo>
                <a:lnTo>
                  <a:pt x="4524087" y="4161913"/>
                </a:lnTo>
                <a:lnTo>
                  <a:pt x="4413240" y="4253049"/>
                </a:lnTo>
                <a:cubicBezTo>
                  <a:pt x="3951150" y="4606553"/>
                  <a:pt x="3373981" y="4816475"/>
                  <a:pt x="2747947" y="4816475"/>
                </a:cubicBezTo>
                <a:cubicBezTo>
                  <a:pt x="1230434" y="4816475"/>
                  <a:pt x="0" y="3582984"/>
                  <a:pt x="0" y="2060992"/>
                </a:cubicBezTo>
                <a:cubicBezTo>
                  <a:pt x="0" y="2060992"/>
                  <a:pt x="0" y="2060992"/>
                  <a:pt x="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5" name="Freeform: Shape 14">
            <a:extLst>
              <a:ext uri="{FF2B5EF4-FFF2-40B4-BE49-F238E27FC236}">
                <a16:creationId xmlns:a16="http://schemas.microsoft.com/office/drawing/2014/main" id="{42107BEB-5F65-4311-8281-57285C1E11EE}"/>
              </a:ext>
            </a:extLst>
          </p:cNvPr>
          <p:cNvSpPr/>
          <p:nvPr userDrawn="1"/>
        </p:nvSpPr>
        <p:spPr>
          <a:xfrm>
            <a:off x="4554826" y="4870450"/>
            <a:ext cx="4589174" cy="1987550"/>
          </a:xfrm>
          <a:custGeom>
            <a:avLst/>
            <a:gdLst>
              <a:gd name="connsiteX0" fmla="*/ 2812873 w 4589174"/>
              <a:gd name="connsiteY0" fmla="*/ 0 h 1987550"/>
              <a:gd name="connsiteX1" fmla="*/ 4566918 w 4589174"/>
              <a:gd name="connsiteY1" fmla="*/ 570605 h 1987550"/>
              <a:gd name="connsiteX2" fmla="*/ 4589174 w 4589174"/>
              <a:gd name="connsiteY2" fmla="*/ 587891 h 1987550"/>
              <a:gd name="connsiteX3" fmla="*/ 4589174 w 4589174"/>
              <a:gd name="connsiteY3" fmla="*/ 1987550 h 1987550"/>
              <a:gd name="connsiteX4" fmla="*/ 4519414 w 4589174"/>
              <a:gd name="connsiteY4" fmla="*/ 1987550 h 1987550"/>
              <a:gd name="connsiteX5" fmla="*/ 0 w 4589174"/>
              <a:gd name="connsiteY5" fmla="*/ 1987550 h 1987550"/>
              <a:gd name="connsiteX6" fmla="*/ 2812873 w 4589174"/>
              <a:gd name="connsiteY6" fmla="*/ 0 h 1987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589174" h="1987550">
                <a:moveTo>
                  <a:pt x="2812873" y="0"/>
                </a:moveTo>
                <a:cubicBezTo>
                  <a:pt x="3468438" y="0"/>
                  <a:pt x="4074531" y="211686"/>
                  <a:pt x="4566918" y="570605"/>
                </a:cubicBezTo>
                <a:lnTo>
                  <a:pt x="4589174" y="587891"/>
                </a:lnTo>
                <a:lnTo>
                  <a:pt x="4589174" y="1987550"/>
                </a:lnTo>
                <a:lnTo>
                  <a:pt x="4519414" y="1987550"/>
                </a:lnTo>
                <a:cubicBezTo>
                  <a:pt x="3816070" y="1987550"/>
                  <a:pt x="2492127" y="1987550"/>
                  <a:pt x="0" y="1987550"/>
                </a:cubicBezTo>
                <a:cubicBezTo>
                  <a:pt x="411856" y="829017"/>
                  <a:pt x="1515717" y="0"/>
                  <a:pt x="2812873"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16" name="Picture 15">
            <a:extLst>
              <a:ext uri="{FF2B5EF4-FFF2-40B4-BE49-F238E27FC236}">
                <a16:creationId xmlns:a16="http://schemas.microsoft.com/office/drawing/2014/main" id="{61F4F766-BD83-4D03-B935-66C23774441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492112" y="3951912"/>
            <a:ext cx="1688726" cy="1686238"/>
          </a:xfrm>
          <a:prstGeom prst="rect">
            <a:avLst/>
          </a:prstGeom>
        </p:spPr>
      </p:pic>
      <p:sp>
        <p:nvSpPr>
          <p:cNvPr id="5" name="Footer Placeholder 4"/>
          <p:cNvSpPr>
            <a:spLocks noGrp="1"/>
          </p:cNvSpPr>
          <p:nvPr>
            <p:ph type="ftr" sz="quarter" idx="11"/>
          </p:nvPr>
        </p:nvSpPr>
        <p:spPr/>
        <p:txBody>
          <a:bodyPr/>
          <a:lstStyle>
            <a:lvl1pPr>
              <a:defRPr>
                <a:solidFill>
                  <a:schemeClr val="bg1"/>
                </a:solidFill>
              </a:defRPr>
            </a:lvl1pPr>
          </a:lstStyle>
          <a:p>
            <a:endParaRPr lang="en-GB" dirty="0"/>
          </a:p>
        </p:txBody>
      </p:sp>
      <p:sp>
        <p:nvSpPr>
          <p:cNvPr id="3" name="Subtitle 2"/>
          <p:cNvSpPr>
            <a:spLocks noGrp="1"/>
          </p:cNvSpPr>
          <p:nvPr>
            <p:ph type="subTitle" idx="1" hasCustomPrompt="1"/>
          </p:nvPr>
        </p:nvSpPr>
        <p:spPr>
          <a:xfrm>
            <a:off x="368389" y="3051740"/>
            <a:ext cx="3714541" cy="2206060"/>
          </a:xfrm>
        </p:spPr>
        <p:txBody>
          <a:bodyPr/>
          <a:lstStyle>
            <a:lvl1pPr marL="0" indent="0" algn="l">
              <a:buNone/>
              <a:defRPr sz="2500">
                <a:solidFill>
                  <a:schemeClr val="bg1"/>
                </a:solidFill>
              </a:defRPr>
            </a:lvl1pPr>
            <a:lvl2pPr marL="457178" indent="0" algn="ctr">
              <a:buNone/>
              <a:defRPr sz="2000"/>
            </a:lvl2pPr>
            <a:lvl3pPr marL="914354" indent="0" algn="ctr">
              <a:buNone/>
              <a:defRPr sz="1800"/>
            </a:lvl3pPr>
            <a:lvl4pPr marL="1371532" indent="0" algn="ctr">
              <a:buNone/>
              <a:defRPr sz="1600"/>
            </a:lvl4pPr>
            <a:lvl5pPr marL="1828709" indent="0" algn="ctr">
              <a:buNone/>
              <a:defRPr sz="1600"/>
            </a:lvl5pPr>
            <a:lvl6pPr marL="2285886" indent="0" algn="ctr">
              <a:buNone/>
              <a:defRPr sz="1600"/>
            </a:lvl6pPr>
            <a:lvl7pPr marL="2743062" indent="0" algn="ctr">
              <a:buNone/>
              <a:defRPr sz="1600"/>
            </a:lvl7pPr>
            <a:lvl8pPr marL="3200240" indent="0" algn="ctr">
              <a:buNone/>
              <a:defRPr sz="1600"/>
            </a:lvl8pPr>
            <a:lvl9pPr marL="3657418" indent="0" algn="ctr">
              <a:buNone/>
              <a:defRPr sz="1600"/>
            </a:lvl9pPr>
          </a:lstStyle>
          <a:p>
            <a:r>
              <a:rPr lang="en-US" dirty="0"/>
              <a:t>Click to add subtitle</a:t>
            </a:r>
            <a:endParaRPr lang="en-GB" dirty="0"/>
          </a:p>
        </p:txBody>
      </p:sp>
      <p:sp>
        <p:nvSpPr>
          <p:cNvPr id="2" name="Title 1"/>
          <p:cNvSpPr>
            <a:spLocks noGrp="1"/>
          </p:cNvSpPr>
          <p:nvPr>
            <p:ph type="ctrTitle" hasCustomPrompt="1"/>
          </p:nvPr>
        </p:nvSpPr>
        <p:spPr>
          <a:xfrm>
            <a:off x="368388" y="1122363"/>
            <a:ext cx="3714541" cy="1835208"/>
          </a:xfrm>
        </p:spPr>
        <p:txBody>
          <a:bodyPr anchor="b"/>
          <a:lstStyle>
            <a:lvl1pPr algn="l">
              <a:defRPr sz="4500" b="0">
                <a:solidFill>
                  <a:schemeClr val="bg1"/>
                </a:solidFill>
              </a:defRPr>
            </a:lvl1pPr>
          </a:lstStyle>
          <a:p>
            <a:r>
              <a:rPr lang="en-US" dirty="0"/>
              <a:t>Click to add title</a:t>
            </a:r>
            <a:endParaRPr lang="en-GB" dirty="0"/>
          </a:p>
        </p:txBody>
      </p:sp>
    </p:spTree>
    <p:extLst>
      <p:ext uri="{BB962C8B-B14F-4D97-AF65-F5344CB8AC3E}">
        <p14:creationId xmlns:p14="http://schemas.microsoft.com/office/powerpoint/2010/main" val="26083693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hart">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57175E8F-52C4-4BE1-ADC3-9BDDFA6996F5}"/>
              </a:ext>
            </a:extLst>
          </p:cNvPr>
          <p:cNvSpPr/>
          <p:nvPr userDrawn="1"/>
        </p:nvSpPr>
        <p:spPr>
          <a:xfrm>
            <a:off x="4" y="0"/>
            <a:ext cx="7562849" cy="15557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5" name="Footer Placeholder 4"/>
          <p:cNvSpPr>
            <a:spLocks noGrp="1"/>
          </p:cNvSpPr>
          <p:nvPr>
            <p:ph type="ftr" sz="quarter" idx="11"/>
          </p:nvPr>
        </p:nvSpPr>
        <p:spPr/>
        <p:txBody>
          <a:bodyPr/>
          <a:lstStyle/>
          <a:p>
            <a:endParaRPr lang="en-GB"/>
          </a:p>
        </p:txBody>
      </p:sp>
      <p:sp>
        <p:nvSpPr>
          <p:cNvPr id="8" name="Chart Placeholder 5">
            <a:extLst>
              <a:ext uri="{FF2B5EF4-FFF2-40B4-BE49-F238E27FC236}">
                <a16:creationId xmlns:a16="http://schemas.microsoft.com/office/drawing/2014/main" id="{C30153EA-3427-4574-AE3C-5EC559671C53}"/>
              </a:ext>
            </a:extLst>
          </p:cNvPr>
          <p:cNvSpPr>
            <a:spLocks noGrp="1"/>
          </p:cNvSpPr>
          <p:nvPr>
            <p:ph type="chart" sz="quarter" idx="14"/>
          </p:nvPr>
        </p:nvSpPr>
        <p:spPr>
          <a:xfrm>
            <a:off x="450059" y="1230122"/>
            <a:ext cx="7562851" cy="4197542"/>
          </a:xfrm>
        </p:spPr>
        <p:txBody>
          <a:bodyPr/>
          <a:lstStyle>
            <a:lvl1pPr>
              <a:defRPr sz="1400">
                <a:solidFill>
                  <a:schemeClr val="tx1"/>
                </a:solidFill>
              </a:defRPr>
            </a:lvl1pPr>
          </a:lstStyle>
          <a:p>
            <a:r>
              <a:rPr lang="en-US"/>
              <a:t>Click icon to add chart</a:t>
            </a:r>
            <a:endParaRPr lang="en-GB"/>
          </a:p>
        </p:txBody>
      </p:sp>
      <p:sp>
        <p:nvSpPr>
          <p:cNvPr id="2" name="Title 1"/>
          <p:cNvSpPr>
            <a:spLocks noGrp="1"/>
          </p:cNvSpPr>
          <p:nvPr>
            <p:ph type="title" hasCustomPrompt="1"/>
          </p:nvPr>
        </p:nvSpPr>
        <p:spPr/>
        <p:txBody>
          <a:bodyPr/>
          <a:lstStyle>
            <a:lvl1pPr>
              <a:defRPr>
                <a:solidFill>
                  <a:schemeClr val="tx1"/>
                </a:solidFill>
              </a:defRPr>
            </a:lvl1pPr>
          </a:lstStyle>
          <a:p>
            <a:r>
              <a:rPr lang="en-US" dirty="0"/>
              <a:t>One Chart</a:t>
            </a:r>
            <a:endParaRPr lang="en-GB" dirty="0"/>
          </a:p>
        </p:txBody>
      </p:sp>
    </p:spTree>
    <p:extLst>
      <p:ext uri="{BB962C8B-B14F-4D97-AF65-F5344CB8AC3E}">
        <p14:creationId xmlns:p14="http://schemas.microsoft.com/office/powerpoint/2010/main" val="349723227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wo Charts">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C96E9699-ABA2-4F4B-912D-48160C17923E}"/>
              </a:ext>
            </a:extLst>
          </p:cNvPr>
          <p:cNvSpPr/>
          <p:nvPr userDrawn="1"/>
        </p:nvSpPr>
        <p:spPr>
          <a:xfrm>
            <a:off x="4" y="0"/>
            <a:ext cx="7562849" cy="15557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5" name="Footer Placeholder 4"/>
          <p:cNvSpPr>
            <a:spLocks noGrp="1"/>
          </p:cNvSpPr>
          <p:nvPr>
            <p:ph type="ftr" sz="quarter" idx="11"/>
          </p:nvPr>
        </p:nvSpPr>
        <p:spPr/>
        <p:txBody>
          <a:bodyPr/>
          <a:lstStyle/>
          <a:p>
            <a:endParaRPr lang="en-GB"/>
          </a:p>
        </p:txBody>
      </p:sp>
      <p:sp>
        <p:nvSpPr>
          <p:cNvPr id="8" name="Chart Placeholder 5">
            <a:extLst>
              <a:ext uri="{FF2B5EF4-FFF2-40B4-BE49-F238E27FC236}">
                <a16:creationId xmlns:a16="http://schemas.microsoft.com/office/drawing/2014/main" id="{E458C3C2-CF33-4CB9-8804-AE329310D4BD}"/>
              </a:ext>
            </a:extLst>
          </p:cNvPr>
          <p:cNvSpPr>
            <a:spLocks noGrp="1"/>
          </p:cNvSpPr>
          <p:nvPr>
            <p:ph type="chart" sz="quarter" idx="15"/>
          </p:nvPr>
        </p:nvSpPr>
        <p:spPr>
          <a:xfrm>
            <a:off x="4540125" y="1230122"/>
            <a:ext cx="3487763" cy="4197542"/>
          </a:xfrm>
        </p:spPr>
        <p:txBody>
          <a:bodyPr/>
          <a:lstStyle>
            <a:lvl1pPr>
              <a:defRPr sz="1400">
                <a:solidFill>
                  <a:schemeClr val="tx1"/>
                </a:solidFill>
              </a:defRPr>
            </a:lvl1pPr>
          </a:lstStyle>
          <a:p>
            <a:r>
              <a:rPr lang="en-US"/>
              <a:t>Click icon to add chart</a:t>
            </a:r>
            <a:endParaRPr lang="en-GB"/>
          </a:p>
        </p:txBody>
      </p:sp>
      <p:sp>
        <p:nvSpPr>
          <p:cNvPr id="6" name="Chart Placeholder 5">
            <a:extLst>
              <a:ext uri="{FF2B5EF4-FFF2-40B4-BE49-F238E27FC236}">
                <a16:creationId xmlns:a16="http://schemas.microsoft.com/office/drawing/2014/main" id="{23A387DA-AE79-4488-A710-E2CB8440BAE5}"/>
              </a:ext>
            </a:extLst>
          </p:cNvPr>
          <p:cNvSpPr>
            <a:spLocks noGrp="1"/>
          </p:cNvSpPr>
          <p:nvPr>
            <p:ph type="chart" sz="quarter" idx="14"/>
          </p:nvPr>
        </p:nvSpPr>
        <p:spPr>
          <a:xfrm>
            <a:off x="450059" y="1230122"/>
            <a:ext cx="3487763" cy="4197542"/>
          </a:xfrm>
        </p:spPr>
        <p:txBody>
          <a:bodyPr/>
          <a:lstStyle>
            <a:lvl1pPr>
              <a:defRPr sz="1400">
                <a:solidFill>
                  <a:schemeClr val="tx1"/>
                </a:solidFill>
              </a:defRPr>
            </a:lvl1pPr>
          </a:lstStyle>
          <a:p>
            <a:r>
              <a:rPr lang="en-US"/>
              <a:t>Click icon to add chart</a:t>
            </a:r>
            <a:endParaRPr lang="en-GB" dirty="0"/>
          </a:p>
        </p:txBody>
      </p:sp>
      <p:sp>
        <p:nvSpPr>
          <p:cNvPr id="2" name="Title 1"/>
          <p:cNvSpPr>
            <a:spLocks noGrp="1"/>
          </p:cNvSpPr>
          <p:nvPr>
            <p:ph type="title" hasCustomPrompt="1"/>
          </p:nvPr>
        </p:nvSpPr>
        <p:spPr/>
        <p:txBody>
          <a:bodyPr/>
          <a:lstStyle>
            <a:lvl1pPr>
              <a:defRPr>
                <a:solidFill>
                  <a:schemeClr val="tx1"/>
                </a:solidFill>
              </a:defRPr>
            </a:lvl1pPr>
          </a:lstStyle>
          <a:p>
            <a:r>
              <a:rPr lang="en-US" dirty="0"/>
              <a:t>Two Charts</a:t>
            </a:r>
            <a:endParaRPr lang="en-GB" dirty="0"/>
          </a:p>
        </p:txBody>
      </p:sp>
    </p:spTree>
    <p:extLst>
      <p:ext uri="{BB962C8B-B14F-4D97-AF65-F5344CB8AC3E}">
        <p14:creationId xmlns:p14="http://schemas.microsoft.com/office/powerpoint/2010/main" val="187564510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Smart Art">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35B098E8-21B2-4A34-8488-0AF4C8EAC337}"/>
              </a:ext>
            </a:extLst>
          </p:cNvPr>
          <p:cNvSpPr/>
          <p:nvPr userDrawn="1"/>
        </p:nvSpPr>
        <p:spPr>
          <a:xfrm>
            <a:off x="4" y="0"/>
            <a:ext cx="7562849" cy="15557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5" name="Footer Placeholder 4"/>
          <p:cNvSpPr>
            <a:spLocks noGrp="1"/>
          </p:cNvSpPr>
          <p:nvPr>
            <p:ph type="ftr" sz="quarter" idx="11"/>
          </p:nvPr>
        </p:nvSpPr>
        <p:spPr/>
        <p:txBody>
          <a:bodyPr/>
          <a:lstStyle/>
          <a:p>
            <a:endParaRPr lang="en-GB"/>
          </a:p>
        </p:txBody>
      </p:sp>
      <p:sp>
        <p:nvSpPr>
          <p:cNvPr id="4" name="SmartArt Placeholder 3">
            <a:extLst>
              <a:ext uri="{FF2B5EF4-FFF2-40B4-BE49-F238E27FC236}">
                <a16:creationId xmlns:a16="http://schemas.microsoft.com/office/drawing/2014/main" id="{33CEEB8A-45DE-442C-B018-839DF31F2C9D}"/>
              </a:ext>
            </a:extLst>
          </p:cNvPr>
          <p:cNvSpPr>
            <a:spLocks noGrp="1"/>
          </p:cNvSpPr>
          <p:nvPr>
            <p:ph type="dgm" sz="quarter" idx="15"/>
          </p:nvPr>
        </p:nvSpPr>
        <p:spPr>
          <a:xfrm>
            <a:off x="450056" y="1230320"/>
            <a:ext cx="7562850" cy="4197351"/>
          </a:xfrm>
        </p:spPr>
        <p:txBody>
          <a:bodyPr lIns="144000" tIns="108000"/>
          <a:lstStyle>
            <a:lvl1pPr>
              <a:defRPr sz="1400">
                <a:solidFill>
                  <a:schemeClr val="tx1"/>
                </a:solidFill>
              </a:defRPr>
            </a:lvl1pPr>
          </a:lstStyle>
          <a:p>
            <a:r>
              <a:rPr lang="en-US"/>
              <a:t>Click icon to add SmartArt graphic</a:t>
            </a:r>
            <a:endParaRPr lang="en-GB" dirty="0"/>
          </a:p>
        </p:txBody>
      </p:sp>
      <p:sp>
        <p:nvSpPr>
          <p:cNvPr id="2" name="Title 1"/>
          <p:cNvSpPr>
            <a:spLocks noGrp="1"/>
          </p:cNvSpPr>
          <p:nvPr>
            <p:ph type="title" hasCustomPrompt="1"/>
          </p:nvPr>
        </p:nvSpPr>
        <p:spPr/>
        <p:txBody>
          <a:bodyPr/>
          <a:lstStyle>
            <a:lvl1pPr>
              <a:defRPr>
                <a:solidFill>
                  <a:schemeClr val="tx1"/>
                </a:solidFill>
              </a:defRPr>
            </a:lvl1pPr>
          </a:lstStyle>
          <a:p>
            <a:r>
              <a:rPr lang="en-US" dirty="0"/>
              <a:t>SmartArt</a:t>
            </a:r>
            <a:endParaRPr lang="en-GB" dirty="0"/>
          </a:p>
        </p:txBody>
      </p:sp>
    </p:spTree>
    <p:extLst>
      <p:ext uri="{BB962C8B-B14F-4D97-AF65-F5344CB8AC3E}">
        <p14:creationId xmlns:p14="http://schemas.microsoft.com/office/powerpoint/2010/main" val="337176833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Custom Graphics">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5316DCC3-BE1E-43A5-89B5-96CABCDF9BE6}"/>
              </a:ext>
            </a:extLst>
          </p:cNvPr>
          <p:cNvSpPr/>
          <p:nvPr userDrawn="1"/>
        </p:nvSpPr>
        <p:spPr>
          <a:xfrm>
            <a:off x="4" y="0"/>
            <a:ext cx="7562849" cy="15557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5" name="Footer Placeholder 4"/>
          <p:cNvSpPr>
            <a:spLocks noGrp="1"/>
          </p:cNvSpPr>
          <p:nvPr>
            <p:ph type="ftr" sz="quarter" idx="11"/>
          </p:nvPr>
        </p:nvSpPr>
        <p:spPr/>
        <p:txBody>
          <a:bodyPr/>
          <a:lstStyle/>
          <a:p>
            <a:endParaRPr lang="en-GB"/>
          </a:p>
        </p:txBody>
      </p:sp>
      <p:sp>
        <p:nvSpPr>
          <p:cNvPr id="13" name="Text Placeholder 3">
            <a:extLst>
              <a:ext uri="{FF2B5EF4-FFF2-40B4-BE49-F238E27FC236}">
                <a16:creationId xmlns:a16="http://schemas.microsoft.com/office/drawing/2014/main" id="{4D7DFDB3-DCB5-4B48-9EEA-A4734FB47415}"/>
              </a:ext>
            </a:extLst>
          </p:cNvPr>
          <p:cNvSpPr>
            <a:spLocks noGrp="1"/>
          </p:cNvSpPr>
          <p:nvPr>
            <p:ph type="body" sz="quarter" idx="16" hasCustomPrompt="1"/>
          </p:nvPr>
        </p:nvSpPr>
        <p:spPr>
          <a:xfrm>
            <a:off x="443645" y="5034586"/>
            <a:ext cx="2970000" cy="792000"/>
          </a:xfrm>
          <a:noFill/>
        </p:spPr>
        <p:txBody>
          <a:bodyPr lIns="144000" tIns="144000" rIns="144000" bIns="144000"/>
          <a:lstStyle>
            <a:lvl1pPr marL="0" marR="0" indent="0" algn="l" defTabSz="914354" rtl="0" eaLnBrk="1" fontAlgn="auto" latinLnBrk="0" hangingPunct="1">
              <a:lnSpc>
                <a:spcPct val="90000"/>
              </a:lnSpc>
              <a:spcBef>
                <a:spcPts val="0"/>
              </a:spcBef>
              <a:spcAft>
                <a:spcPts val="0"/>
              </a:spcAft>
              <a:buClrTx/>
              <a:buSzTx/>
              <a:buFont typeface="Arial" panose="020B0604020202020204" pitchFamily="34" charset="0"/>
              <a:buNone/>
              <a:tabLst/>
              <a:defRPr sz="1800" b="1">
                <a:solidFill>
                  <a:schemeClr val="tx1"/>
                </a:solidFill>
              </a:defRPr>
            </a:lvl1pPr>
            <a:lvl2pPr>
              <a:spcBef>
                <a:spcPts val="0"/>
              </a:spcBef>
              <a:defRPr/>
            </a:lvl2pPr>
            <a:lvl3pPr>
              <a:spcBef>
                <a:spcPts val="0"/>
              </a:spcBef>
              <a:defRPr/>
            </a:lvl3pPr>
            <a:lvl4pPr>
              <a:spcBef>
                <a:spcPts val="0"/>
              </a:spcBef>
              <a:defRPr/>
            </a:lvl4pPr>
            <a:lvl5pPr>
              <a:spcBef>
                <a:spcPts val="0"/>
              </a:spcBef>
              <a:defRPr/>
            </a:lvl5pPr>
          </a:lstStyle>
          <a:p>
            <a:pPr marL="0" marR="0" lvl="0" indent="0" algn="l" defTabSz="914354" rtl="0" eaLnBrk="1" fontAlgn="auto" latinLnBrk="0" hangingPunct="1">
              <a:lnSpc>
                <a:spcPct val="90000"/>
              </a:lnSpc>
              <a:spcBef>
                <a:spcPts val="500"/>
              </a:spcBef>
              <a:spcAft>
                <a:spcPts val="0"/>
              </a:spcAft>
              <a:buClrTx/>
              <a:buSzTx/>
              <a:buFont typeface="Arial" panose="020B0604020202020204" pitchFamily="34" charset="0"/>
              <a:buNone/>
              <a:tabLst/>
              <a:defRPr/>
            </a:pPr>
            <a:r>
              <a:rPr lang="en-US" dirty="0"/>
              <a:t>Click to add text</a:t>
            </a:r>
          </a:p>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2" name="Text Placeholder 3">
            <a:extLst>
              <a:ext uri="{FF2B5EF4-FFF2-40B4-BE49-F238E27FC236}">
                <a16:creationId xmlns:a16="http://schemas.microsoft.com/office/drawing/2014/main" id="{26813962-FD3C-4FB9-B491-C767A671C6A8}"/>
              </a:ext>
            </a:extLst>
          </p:cNvPr>
          <p:cNvSpPr>
            <a:spLocks noGrp="1"/>
          </p:cNvSpPr>
          <p:nvPr>
            <p:ph type="body" sz="quarter" idx="15" hasCustomPrompt="1"/>
          </p:nvPr>
        </p:nvSpPr>
        <p:spPr>
          <a:xfrm>
            <a:off x="443645" y="4127675"/>
            <a:ext cx="2970000" cy="792000"/>
          </a:xfrm>
          <a:solidFill>
            <a:schemeClr val="bg1"/>
          </a:solidFill>
          <a:ln w="25400">
            <a:noFill/>
          </a:ln>
        </p:spPr>
        <p:txBody>
          <a:bodyPr lIns="144000" tIns="144000" rIns="144000" bIns="144000"/>
          <a:lstStyle>
            <a:lvl1pPr algn="ctr">
              <a:spcBef>
                <a:spcPts val="0"/>
              </a:spcBef>
              <a:spcAft>
                <a:spcPts val="0"/>
              </a:spcAft>
              <a:defRPr sz="1800" b="1">
                <a:solidFill>
                  <a:schemeClr val="tx1"/>
                </a:solidFill>
              </a:defRPr>
            </a:lvl1pPr>
            <a:lvl2pPr algn="ctr">
              <a:spcBef>
                <a:spcPts val="0"/>
              </a:spcBef>
              <a:defRPr>
                <a:solidFill>
                  <a:schemeClr val="tx1"/>
                </a:solidFill>
              </a:defRPr>
            </a:lvl2pPr>
            <a:lvl3pPr marL="0" indent="0" algn="ctr">
              <a:spcBef>
                <a:spcPts val="0"/>
              </a:spcBef>
              <a:buNone/>
              <a:defRPr>
                <a:solidFill>
                  <a:schemeClr val="tx1"/>
                </a:solidFill>
              </a:defRPr>
            </a:lvl3pPr>
            <a:lvl4pPr marL="0" indent="0" algn="ctr">
              <a:spcBef>
                <a:spcPts val="0"/>
              </a:spcBef>
              <a:buNone/>
              <a:defRPr>
                <a:solidFill>
                  <a:schemeClr val="tx1"/>
                </a:solidFill>
              </a:defRPr>
            </a:lvl4pPr>
            <a:lvl5pPr algn="ctr">
              <a:spcBef>
                <a:spcPts val="0"/>
              </a:spcBef>
              <a:defRPr>
                <a:solidFill>
                  <a:schemeClr val="tx1"/>
                </a:solidFill>
              </a:defRPr>
            </a:lvl5pPr>
          </a:lstStyle>
          <a:p>
            <a:pPr lvl="0"/>
            <a:r>
              <a:rPr lang="en-US" dirty="0"/>
              <a:t>Click to add text</a:t>
            </a:r>
          </a:p>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0" name="Text Placeholder 3">
            <a:extLst>
              <a:ext uri="{FF2B5EF4-FFF2-40B4-BE49-F238E27FC236}">
                <a16:creationId xmlns:a16="http://schemas.microsoft.com/office/drawing/2014/main" id="{E2A84125-9005-4533-BECC-81A7366A665C}"/>
              </a:ext>
            </a:extLst>
          </p:cNvPr>
          <p:cNvSpPr>
            <a:spLocks noGrp="1"/>
          </p:cNvSpPr>
          <p:nvPr>
            <p:ph type="body" sz="quarter" idx="14" hasCustomPrompt="1"/>
          </p:nvPr>
        </p:nvSpPr>
        <p:spPr>
          <a:xfrm>
            <a:off x="443645" y="3220764"/>
            <a:ext cx="2970000" cy="792000"/>
          </a:xfrm>
          <a:solidFill>
            <a:schemeClr val="bg1"/>
          </a:solidFill>
          <a:ln w="25400">
            <a:solidFill>
              <a:schemeClr val="accent1"/>
            </a:solidFill>
          </a:ln>
        </p:spPr>
        <p:txBody>
          <a:bodyPr lIns="144000" tIns="144000" rIns="144000" bIns="144000" anchor="ctr" anchorCtr="0"/>
          <a:lstStyle>
            <a:lvl1pPr algn="ctr">
              <a:spcBef>
                <a:spcPts val="0"/>
              </a:spcBef>
              <a:spcAft>
                <a:spcPts val="0"/>
              </a:spcAft>
              <a:defRPr sz="1800" b="1">
                <a:solidFill>
                  <a:schemeClr val="tx1"/>
                </a:solidFill>
              </a:defRPr>
            </a:lvl1pPr>
            <a:lvl2pPr algn="ctr">
              <a:spcBef>
                <a:spcPts val="0"/>
              </a:spcBef>
              <a:defRPr>
                <a:solidFill>
                  <a:schemeClr val="tx1"/>
                </a:solidFill>
              </a:defRPr>
            </a:lvl2pPr>
            <a:lvl3pPr marL="0" indent="0" algn="ctr">
              <a:spcBef>
                <a:spcPts val="0"/>
              </a:spcBef>
              <a:buNone/>
              <a:defRPr>
                <a:solidFill>
                  <a:schemeClr val="tx1"/>
                </a:solidFill>
              </a:defRPr>
            </a:lvl3pPr>
            <a:lvl4pPr marL="0" indent="0" algn="ctr">
              <a:spcBef>
                <a:spcPts val="0"/>
              </a:spcBef>
              <a:buNone/>
              <a:defRPr>
                <a:solidFill>
                  <a:schemeClr val="tx1"/>
                </a:solidFill>
              </a:defRPr>
            </a:lvl4pPr>
            <a:lvl5pPr algn="ctr">
              <a:spcBef>
                <a:spcPts val="0"/>
              </a:spcBef>
              <a:defRPr>
                <a:solidFill>
                  <a:schemeClr val="tx1"/>
                </a:solidFill>
              </a:defRPr>
            </a:lvl5pPr>
          </a:lstStyle>
          <a:p>
            <a:pPr lvl="0"/>
            <a:r>
              <a:rPr lang="en-US" dirty="0"/>
              <a:t>Click to add text</a:t>
            </a:r>
          </a:p>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9" name="Text Placeholder 3">
            <a:extLst>
              <a:ext uri="{FF2B5EF4-FFF2-40B4-BE49-F238E27FC236}">
                <a16:creationId xmlns:a16="http://schemas.microsoft.com/office/drawing/2014/main" id="{60303E1E-61F6-443C-A0F7-1058BB4E43B1}"/>
              </a:ext>
            </a:extLst>
          </p:cNvPr>
          <p:cNvSpPr>
            <a:spLocks noGrp="1"/>
          </p:cNvSpPr>
          <p:nvPr>
            <p:ph type="body" sz="quarter" idx="13" hasCustomPrompt="1"/>
          </p:nvPr>
        </p:nvSpPr>
        <p:spPr>
          <a:xfrm>
            <a:off x="443645" y="2313853"/>
            <a:ext cx="2970000" cy="792000"/>
          </a:xfrm>
          <a:solidFill>
            <a:schemeClr val="tx2"/>
          </a:solidFill>
        </p:spPr>
        <p:txBody>
          <a:bodyPr lIns="144000" tIns="144000" rIns="144000" bIns="144000"/>
          <a:lstStyle>
            <a:lvl1pPr marL="0" marR="0" indent="0" algn="l" defTabSz="914354" rtl="0" eaLnBrk="1" fontAlgn="auto" latinLnBrk="0" hangingPunct="1">
              <a:lnSpc>
                <a:spcPct val="90000"/>
              </a:lnSpc>
              <a:spcBef>
                <a:spcPts val="0"/>
              </a:spcBef>
              <a:spcAft>
                <a:spcPts val="0"/>
              </a:spcAft>
              <a:buClrTx/>
              <a:buSzTx/>
              <a:buFont typeface="Arial" panose="020B0604020202020204" pitchFamily="34" charset="0"/>
              <a:buNone/>
              <a:tabLst/>
              <a:defRPr sz="1800" b="1">
                <a:solidFill>
                  <a:schemeClr val="bg1"/>
                </a:solidFill>
              </a:defRPr>
            </a:lvl1pPr>
            <a:lvl2pPr>
              <a:spcBef>
                <a:spcPts val="0"/>
              </a:spcBef>
              <a:defRPr>
                <a:solidFill>
                  <a:schemeClr val="bg1"/>
                </a:solidFill>
              </a:defRPr>
            </a:lvl2pPr>
            <a:lvl3pPr>
              <a:spcBef>
                <a:spcPts val="0"/>
              </a:spcBef>
              <a:defRPr>
                <a:solidFill>
                  <a:schemeClr val="bg1"/>
                </a:solidFill>
              </a:defRPr>
            </a:lvl3pPr>
            <a:lvl4pPr>
              <a:spcBef>
                <a:spcPts val="0"/>
              </a:spcBef>
              <a:defRPr>
                <a:solidFill>
                  <a:schemeClr val="bg1"/>
                </a:solidFill>
              </a:defRPr>
            </a:lvl4pPr>
            <a:lvl5pPr>
              <a:spcBef>
                <a:spcPts val="0"/>
              </a:spcBef>
              <a:defRPr>
                <a:solidFill>
                  <a:schemeClr val="bg1"/>
                </a:solidFill>
              </a:defRPr>
            </a:lvl5pPr>
          </a:lstStyle>
          <a:p>
            <a:pPr marL="0" marR="0" lvl="0" indent="0" algn="l" defTabSz="914354" rtl="0" eaLnBrk="1" fontAlgn="auto" latinLnBrk="0" hangingPunct="1">
              <a:lnSpc>
                <a:spcPct val="90000"/>
              </a:lnSpc>
              <a:spcBef>
                <a:spcPts val="500"/>
              </a:spcBef>
              <a:spcAft>
                <a:spcPts val="0"/>
              </a:spcAft>
              <a:buClrTx/>
              <a:buSzTx/>
              <a:buFont typeface="Arial" panose="020B0604020202020204" pitchFamily="34" charset="0"/>
              <a:buNone/>
              <a:tabLst/>
              <a:defRPr/>
            </a:pPr>
            <a:r>
              <a:rPr lang="en-US" dirty="0"/>
              <a:t>Click to add text</a:t>
            </a:r>
          </a:p>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Text Placeholder 3">
            <a:extLst>
              <a:ext uri="{FF2B5EF4-FFF2-40B4-BE49-F238E27FC236}">
                <a16:creationId xmlns:a16="http://schemas.microsoft.com/office/drawing/2014/main" id="{DD279792-438F-4540-B064-59FF4CB006E5}"/>
              </a:ext>
            </a:extLst>
          </p:cNvPr>
          <p:cNvSpPr>
            <a:spLocks noGrp="1"/>
          </p:cNvSpPr>
          <p:nvPr>
            <p:ph type="body" sz="quarter" idx="12" hasCustomPrompt="1"/>
          </p:nvPr>
        </p:nvSpPr>
        <p:spPr>
          <a:xfrm>
            <a:off x="443645" y="1406942"/>
            <a:ext cx="2970000" cy="792000"/>
          </a:xfrm>
          <a:solidFill>
            <a:schemeClr val="tx1"/>
          </a:solidFill>
        </p:spPr>
        <p:txBody>
          <a:bodyPr lIns="144000" tIns="144000" rIns="144000" bIns="144000"/>
          <a:lstStyle>
            <a:lvl1pPr>
              <a:spcBef>
                <a:spcPts val="0"/>
              </a:spcBef>
              <a:spcAft>
                <a:spcPts val="0"/>
              </a:spcAft>
              <a:defRPr sz="1800" b="1">
                <a:solidFill>
                  <a:schemeClr val="bg2"/>
                </a:solidFill>
              </a:defRPr>
            </a:lvl1pPr>
            <a:lvl2pPr>
              <a:spcBef>
                <a:spcPts val="0"/>
              </a:spcBef>
              <a:defRPr>
                <a:solidFill>
                  <a:schemeClr val="bg2"/>
                </a:solidFill>
              </a:defRPr>
            </a:lvl2pPr>
            <a:lvl3pPr>
              <a:spcBef>
                <a:spcPts val="0"/>
              </a:spcBef>
              <a:defRPr>
                <a:solidFill>
                  <a:schemeClr val="bg2"/>
                </a:solidFill>
              </a:defRPr>
            </a:lvl3pPr>
            <a:lvl4pPr>
              <a:spcBef>
                <a:spcPts val="0"/>
              </a:spcBef>
              <a:defRPr>
                <a:solidFill>
                  <a:schemeClr val="bg2"/>
                </a:solidFill>
              </a:defRPr>
            </a:lvl4pPr>
            <a:lvl5pPr>
              <a:spcBef>
                <a:spcPts val="0"/>
              </a:spcBef>
              <a:defRPr>
                <a:solidFill>
                  <a:schemeClr val="bg2"/>
                </a:solidFill>
              </a:defRPr>
            </a:lvl5pPr>
          </a:lstStyle>
          <a:p>
            <a:pPr lvl="0"/>
            <a:r>
              <a:rPr lang="en-US" dirty="0"/>
              <a:t>Click to add text</a:t>
            </a:r>
          </a:p>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2" name="Title 1"/>
          <p:cNvSpPr>
            <a:spLocks noGrp="1"/>
          </p:cNvSpPr>
          <p:nvPr>
            <p:ph type="title" hasCustomPrompt="1"/>
          </p:nvPr>
        </p:nvSpPr>
        <p:spPr/>
        <p:txBody>
          <a:bodyPr/>
          <a:lstStyle>
            <a:lvl1pPr>
              <a:defRPr>
                <a:solidFill>
                  <a:schemeClr val="tx1"/>
                </a:solidFill>
              </a:defRPr>
            </a:lvl1pPr>
          </a:lstStyle>
          <a:p>
            <a:r>
              <a:rPr lang="en-US" dirty="0"/>
              <a:t>Custom Graphics</a:t>
            </a:r>
            <a:endParaRPr lang="en-GB" dirty="0"/>
          </a:p>
        </p:txBody>
      </p:sp>
    </p:spTree>
    <p:extLst>
      <p:ext uri="{BB962C8B-B14F-4D97-AF65-F5344CB8AC3E}">
        <p14:creationId xmlns:p14="http://schemas.microsoft.com/office/powerpoint/2010/main" val="392760620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Quotes">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9BCB431A-E61F-4C05-803B-71B9E09ACE80}"/>
              </a:ext>
            </a:extLst>
          </p:cNvPr>
          <p:cNvSpPr/>
          <p:nvPr userDrawn="1"/>
        </p:nvSpPr>
        <p:spPr>
          <a:xfrm>
            <a:off x="4" y="0"/>
            <a:ext cx="7562849" cy="15557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5" name="Footer Placeholder 4"/>
          <p:cNvSpPr>
            <a:spLocks noGrp="1"/>
          </p:cNvSpPr>
          <p:nvPr>
            <p:ph type="ftr" sz="quarter" idx="11"/>
          </p:nvPr>
        </p:nvSpPr>
        <p:spPr/>
        <p:txBody>
          <a:bodyPr/>
          <a:lstStyle/>
          <a:p>
            <a:endParaRPr lang="en-GB"/>
          </a:p>
        </p:txBody>
      </p:sp>
      <p:sp>
        <p:nvSpPr>
          <p:cNvPr id="11" name="Text Placeholder 7">
            <a:extLst>
              <a:ext uri="{FF2B5EF4-FFF2-40B4-BE49-F238E27FC236}">
                <a16:creationId xmlns:a16="http://schemas.microsoft.com/office/drawing/2014/main" id="{A0A35F0C-1A2A-4382-9CE0-662C7D94B027}"/>
              </a:ext>
            </a:extLst>
          </p:cNvPr>
          <p:cNvSpPr>
            <a:spLocks noGrp="1"/>
          </p:cNvSpPr>
          <p:nvPr>
            <p:ph type="body" sz="quarter" idx="14"/>
          </p:nvPr>
        </p:nvSpPr>
        <p:spPr>
          <a:xfrm>
            <a:off x="4692619" y="4076290"/>
            <a:ext cx="2534658" cy="1575908"/>
          </a:xfrm>
          <a:prstGeom prst="wedgeRoundRectCallout">
            <a:avLst>
              <a:gd name="adj1" fmla="val 37888"/>
              <a:gd name="adj2" fmla="val 65661"/>
              <a:gd name="adj3" fmla="val 16667"/>
            </a:avLst>
          </a:prstGeom>
          <a:solidFill>
            <a:schemeClr val="accent6"/>
          </a:solidFill>
        </p:spPr>
        <p:txBody>
          <a:bodyPr/>
          <a:lstStyle>
            <a:lvl1pPr>
              <a:spcBef>
                <a:spcPts val="500"/>
              </a:spcBef>
              <a:spcAft>
                <a:spcPts val="0"/>
              </a:spcAft>
              <a:defRPr sz="1700">
                <a:solidFill>
                  <a:schemeClr val="tx1"/>
                </a:solidFill>
              </a:defRPr>
            </a:lvl1pPr>
            <a:lvl2pPr marL="179992" indent="-179992">
              <a:buSzPct val="110000"/>
              <a:buFont typeface="Arial" panose="020B0604020202020204" pitchFamily="34" charset="0"/>
              <a:buChar char="•"/>
              <a:defRPr/>
            </a:lvl2pPr>
            <a:lvl3pPr marL="179992" indent="0">
              <a:buNone/>
              <a:defRPr/>
            </a:lvl3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2" name="Text Placeholder 7">
            <a:extLst>
              <a:ext uri="{FF2B5EF4-FFF2-40B4-BE49-F238E27FC236}">
                <a16:creationId xmlns:a16="http://schemas.microsoft.com/office/drawing/2014/main" id="{6744FA5E-A949-41D0-8825-88D17F22D9E5}"/>
              </a:ext>
            </a:extLst>
          </p:cNvPr>
          <p:cNvSpPr>
            <a:spLocks noGrp="1"/>
          </p:cNvSpPr>
          <p:nvPr>
            <p:ph type="body" sz="quarter" idx="15"/>
          </p:nvPr>
        </p:nvSpPr>
        <p:spPr>
          <a:xfrm>
            <a:off x="1753476" y="3793259"/>
            <a:ext cx="2534658" cy="2100105"/>
          </a:xfrm>
          <a:prstGeom prst="wedgeRoundRectCallout">
            <a:avLst>
              <a:gd name="adj1" fmla="val 4736"/>
              <a:gd name="adj2" fmla="val 67336"/>
              <a:gd name="adj3" fmla="val 16667"/>
            </a:avLst>
          </a:prstGeom>
          <a:solidFill>
            <a:schemeClr val="tx1"/>
          </a:solidFill>
        </p:spPr>
        <p:txBody>
          <a:bodyPr/>
          <a:lstStyle>
            <a:lvl1pPr>
              <a:spcBef>
                <a:spcPts val="500"/>
              </a:spcBef>
              <a:spcAft>
                <a:spcPts val="0"/>
              </a:spcAft>
              <a:defRPr sz="1700">
                <a:solidFill>
                  <a:schemeClr val="bg1"/>
                </a:solidFill>
              </a:defRPr>
            </a:lvl1pPr>
            <a:lvl2pPr marL="179992" indent="-179992">
              <a:buSzPct val="110000"/>
              <a:buFont typeface="Arial" panose="020B0604020202020204" pitchFamily="34" charset="0"/>
              <a:buChar char="•"/>
              <a:defRPr>
                <a:solidFill>
                  <a:schemeClr val="bg1"/>
                </a:solidFill>
              </a:defRPr>
            </a:lvl2pPr>
            <a:lvl3pPr marL="179992" indent="0">
              <a:buNone/>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0" name="Text Placeholder 7">
            <a:extLst>
              <a:ext uri="{FF2B5EF4-FFF2-40B4-BE49-F238E27FC236}">
                <a16:creationId xmlns:a16="http://schemas.microsoft.com/office/drawing/2014/main" id="{72FD5BAD-4E1C-4BA1-A864-AD6B442766B7}"/>
              </a:ext>
            </a:extLst>
          </p:cNvPr>
          <p:cNvSpPr>
            <a:spLocks noGrp="1"/>
          </p:cNvSpPr>
          <p:nvPr>
            <p:ph type="body" sz="quarter" idx="13"/>
          </p:nvPr>
        </p:nvSpPr>
        <p:spPr>
          <a:xfrm>
            <a:off x="4692619" y="1271116"/>
            <a:ext cx="2534658" cy="2131936"/>
          </a:xfrm>
          <a:prstGeom prst="wedgeRoundRectCallout">
            <a:avLst>
              <a:gd name="adj1" fmla="val 3699"/>
              <a:gd name="adj2" fmla="val 63310"/>
              <a:gd name="adj3" fmla="val 16667"/>
            </a:avLst>
          </a:prstGeom>
          <a:solidFill>
            <a:schemeClr val="tx2"/>
          </a:solidFill>
        </p:spPr>
        <p:txBody>
          <a:bodyPr/>
          <a:lstStyle>
            <a:lvl1pPr>
              <a:spcBef>
                <a:spcPts val="500"/>
              </a:spcBef>
              <a:spcAft>
                <a:spcPts val="0"/>
              </a:spcAft>
              <a:defRPr sz="1700">
                <a:solidFill>
                  <a:schemeClr val="bg1"/>
                </a:solidFill>
              </a:defRPr>
            </a:lvl1pPr>
            <a:lvl2pPr marL="179992" indent="-179992">
              <a:buSzPct val="110000"/>
              <a:buFont typeface="Arial" panose="020B0604020202020204" pitchFamily="34" charset="0"/>
              <a:buChar char="•"/>
              <a:defRPr>
                <a:solidFill>
                  <a:schemeClr val="bg1"/>
                </a:solidFill>
              </a:defRPr>
            </a:lvl2pPr>
            <a:lvl3pPr marL="179992" indent="0">
              <a:buNone/>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8" name="Text Placeholder 7">
            <a:extLst>
              <a:ext uri="{FF2B5EF4-FFF2-40B4-BE49-F238E27FC236}">
                <a16:creationId xmlns:a16="http://schemas.microsoft.com/office/drawing/2014/main" id="{F085DE56-C228-4F1A-AD46-9A998DCBDF74}"/>
              </a:ext>
            </a:extLst>
          </p:cNvPr>
          <p:cNvSpPr>
            <a:spLocks noGrp="1"/>
          </p:cNvSpPr>
          <p:nvPr>
            <p:ph type="body" sz="quarter" idx="12"/>
          </p:nvPr>
        </p:nvSpPr>
        <p:spPr>
          <a:xfrm>
            <a:off x="1753476" y="1594348"/>
            <a:ext cx="2534658" cy="1485472"/>
          </a:xfrm>
          <a:prstGeom prst="wedgeRoundRectCallout">
            <a:avLst>
              <a:gd name="adj1" fmla="val 40118"/>
              <a:gd name="adj2" fmla="val 73896"/>
              <a:gd name="adj3" fmla="val 16667"/>
            </a:avLst>
          </a:prstGeom>
          <a:solidFill>
            <a:schemeClr val="accent2"/>
          </a:solidFill>
        </p:spPr>
        <p:txBody>
          <a:bodyPr/>
          <a:lstStyle>
            <a:lvl1pPr>
              <a:spcBef>
                <a:spcPts val="500"/>
              </a:spcBef>
              <a:spcAft>
                <a:spcPts val="0"/>
              </a:spcAft>
              <a:defRPr sz="1700">
                <a:solidFill>
                  <a:schemeClr val="tx1"/>
                </a:solidFill>
              </a:defRPr>
            </a:lvl1pPr>
            <a:lvl2pPr marL="179992" indent="-179992">
              <a:buSzPct val="110000"/>
              <a:buFont typeface="Arial" panose="020B0604020202020204" pitchFamily="34" charset="0"/>
              <a:buChar char="•"/>
              <a:defRPr/>
            </a:lvl2pPr>
            <a:lvl3pPr marL="179992" indent="0">
              <a:buNone/>
              <a:defRPr/>
            </a:lvl3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9" name="Title 8">
            <a:extLst>
              <a:ext uri="{FF2B5EF4-FFF2-40B4-BE49-F238E27FC236}">
                <a16:creationId xmlns:a16="http://schemas.microsoft.com/office/drawing/2014/main" id="{2A30D1EE-4D1E-499A-A8ED-95AEBD77D534}"/>
              </a:ext>
            </a:extLst>
          </p:cNvPr>
          <p:cNvSpPr>
            <a:spLocks noGrp="1"/>
          </p:cNvSpPr>
          <p:nvPr>
            <p:ph type="title" hasCustomPrompt="1"/>
          </p:nvPr>
        </p:nvSpPr>
        <p:spPr/>
        <p:txBody>
          <a:bodyPr/>
          <a:lstStyle>
            <a:lvl1pPr>
              <a:defRPr>
                <a:solidFill>
                  <a:schemeClr val="tx1"/>
                </a:solidFill>
              </a:defRPr>
            </a:lvl1pPr>
          </a:lstStyle>
          <a:p>
            <a:r>
              <a:rPr lang="en-US" dirty="0"/>
              <a:t>Speech Bubbles</a:t>
            </a:r>
            <a:endParaRPr lang="en-GB" dirty="0"/>
          </a:p>
        </p:txBody>
      </p:sp>
    </p:spTree>
    <p:extLst>
      <p:ext uri="{BB962C8B-B14F-4D97-AF65-F5344CB8AC3E}">
        <p14:creationId xmlns:p14="http://schemas.microsoft.com/office/powerpoint/2010/main" val="35844272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C">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301BC1A6-FA88-4814-A368-FA1F0C3E5EF9}"/>
              </a:ext>
            </a:extLst>
          </p:cNvPr>
          <p:cNvSpPr/>
          <p:nvPr userDrawn="1"/>
        </p:nvSpPr>
        <p:spPr>
          <a:xfrm>
            <a:off x="4" y="0"/>
            <a:ext cx="9143999"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15" name="Picture Placeholder 14">
            <a:extLst>
              <a:ext uri="{FF2B5EF4-FFF2-40B4-BE49-F238E27FC236}">
                <a16:creationId xmlns:a16="http://schemas.microsoft.com/office/drawing/2014/main" id="{AD465DED-D6B9-48A8-BBBD-73A5851F9135}"/>
              </a:ext>
            </a:extLst>
          </p:cNvPr>
          <p:cNvSpPr>
            <a:spLocks noGrp="1"/>
          </p:cNvSpPr>
          <p:nvPr>
            <p:ph type="pic" sz="quarter" idx="12"/>
          </p:nvPr>
        </p:nvSpPr>
        <p:spPr>
          <a:xfrm>
            <a:off x="4619913" y="1"/>
            <a:ext cx="4524087" cy="4816475"/>
          </a:xfrm>
          <a:custGeom>
            <a:avLst/>
            <a:gdLst>
              <a:gd name="connsiteX0" fmla="*/ 0 w 4524087"/>
              <a:gd name="connsiteY0" fmla="*/ 0 h 4816475"/>
              <a:gd name="connsiteX1" fmla="*/ 4327061 w 4524087"/>
              <a:gd name="connsiteY1" fmla="*/ 0 h 4816475"/>
              <a:gd name="connsiteX2" fmla="*/ 4524087 w 4524087"/>
              <a:gd name="connsiteY2" fmla="*/ 0 h 4816475"/>
              <a:gd name="connsiteX3" fmla="*/ 4524087 w 4524087"/>
              <a:gd name="connsiteY3" fmla="*/ 4161913 h 4816475"/>
              <a:gd name="connsiteX4" fmla="*/ 4413240 w 4524087"/>
              <a:gd name="connsiteY4" fmla="*/ 4253049 h 4816475"/>
              <a:gd name="connsiteX5" fmla="*/ 2747947 w 4524087"/>
              <a:gd name="connsiteY5" fmla="*/ 4816475 h 4816475"/>
              <a:gd name="connsiteX6" fmla="*/ 0 w 4524087"/>
              <a:gd name="connsiteY6" fmla="*/ 2060992 h 4816475"/>
              <a:gd name="connsiteX7" fmla="*/ 0 w 4524087"/>
              <a:gd name="connsiteY7" fmla="*/ 0 h 4816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524087" h="4816475">
                <a:moveTo>
                  <a:pt x="0" y="0"/>
                </a:moveTo>
                <a:cubicBezTo>
                  <a:pt x="0" y="0"/>
                  <a:pt x="0" y="0"/>
                  <a:pt x="4327061" y="0"/>
                </a:cubicBezTo>
                <a:lnTo>
                  <a:pt x="4524087" y="0"/>
                </a:lnTo>
                <a:lnTo>
                  <a:pt x="4524087" y="4161913"/>
                </a:lnTo>
                <a:lnTo>
                  <a:pt x="4413240" y="4253049"/>
                </a:lnTo>
                <a:cubicBezTo>
                  <a:pt x="3951150" y="4606553"/>
                  <a:pt x="3373981" y="4816475"/>
                  <a:pt x="2747947" y="4816475"/>
                </a:cubicBezTo>
                <a:cubicBezTo>
                  <a:pt x="1230434" y="4816475"/>
                  <a:pt x="0" y="3582984"/>
                  <a:pt x="0" y="2060992"/>
                </a:cubicBezTo>
                <a:cubicBezTo>
                  <a:pt x="0" y="2060992"/>
                  <a:pt x="0" y="2060992"/>
                  <a:pt x="0" y="0"/>
                </a:cubicBezTo>
                <a:close/>
              </a:path>
            </a:pathLst>
          </a:custGeom>
          <a:solidFill>
            <a:schemeClr val="accent6">
              <a:lumMod val="90000"/>
            </a:schemeClr>
          </a:solidFill>
        </p:spPr>
        <p:txBody>
          <a:bodyPr wrap="square" lIns="144000" tIns="144000">
            <a:noAutofit/>
          </a:bodyPr>
          <a:lstStyle>
            <a:lvl1pPr>
              <a:defRPr sz="1400">
                <a:solidFill>
                  <a:schemeClr val="bg1"/>
                </a:solidFill>
              </a:defRPr>
            </a:lvl1pPr>
          </a:lstStyle>
          <a:p>
            <a:r>
              <a:rPr lang="en-US"/>
              <a:t>Click icon to add picture</a:t>
            </a:r>
            <a:endParaRPr lang="en-GB"/>
          </a:p>
        </p:txBody>
      </p:sp>
      <p:sp>
        <p:nvSpPr>
          <p:cNvPr id="10" name="Freeform: Shape 9">
            <a:extLst>
              <a:ext uri="{FF2B5EF4-FFF2-40B4-BE49-F238E27FC236}">
                <a16:creationId xmlns:a16="http://schemas.microsoft.com/office/drawing/2014/main" id="{D4D5DC41-5539-40A4-B03A-BE7A90F9B55F}"/>
              </a:ext>
            </a:extLst>
          </p:cNvPr>
          <p:cNvSpPr/>
          <p:nvPr userDrawn="1"/>
        </p:nvSpPr>
        <p:spPr>
          <a:xfrm>
            <a:off x="4554826" y="4870450"/>
            <a:ext cx="4589174" cy="1987550"/>
          </a:xfrm>
          <a:custGeom>
            <a:avLst/>
            <a:gdLst>
              <a:gd name="connsiteX0" fmla="*/ 2812873 w 4589174"/>
              <a:gd name="connsiteY0" fmla="*/ 0 h 1987550"/>
              <a:gd name="connsiteX1" fmla="*/ 4566918 w 4589174"/>
              <a:gd name="connsiteY1" fmla="*/ 570605 h 1987550"/>
              <a:gd name="connsiteX2" fmla="*/ 4589174 w 4589174"/>
              <a:gd name="connsiteY2" fmla="*/ 587891 h 1987550"/>
              <a:gd name="connsiteX3" fmla="*/ 4589174 w 4589174"/>
              <a:gd name="connsiteY3" fmla="*/ 1987550 h 1987550"/>
              <a:gd name="connsiteX4" fmla="*/ 4519414 w 4589174"/>
              <a:gd name="connsiteY4" fmla="*/ 1987550 h 1987550"/>
              <a:gd name="connsiteX5" fmla="*/ 0 w 4589174"/>
              <a:gd name="connsiteY5" fmla="*/ 1987550 h 1987550"/>
              <a:gd name="connsiteX6" fmla="*/ 2812873 w 4589174"/>
              <a:gd name="connsiteY6" fmla="*/ 0 h 1987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589174" h="1987550">
                <a:moveTo>
                  <a:pt x="2812873" y="0"/>
                </a:moveTo>
                <a:cubicBezTo>
                  <a:pt x="3468438" y="0"/>
                  <a:pt x="4074531" y="211686"/>
                  <a:pt x="4566918" y="570605"/>
                </a:cubicBezTo>
                <a:lnTo>
                  <a:pt x="4589174" y="587891"/>
                </a:lnTo>
                <a:lnTo>
                  <a:pt x="4589174" y="1987550"/>
                </a:lnTo>
                <a:lnTo>
                  <a:pt x="4519414" y="1987550"/>
                </a:lnTo>
                <a:cubicBezTo>
                  <a:pt x="3816070" y="1987550"/>
                  <a:pt x="2492127" y="1987550"/>
                  <a:pt x="0" y="1987550"/>
                </a:cubicBezTo>
                <a:cubicBezTo>
                  <a:pt x="411856" y="829017"/>
                  <a:pt x="1515717" y="0"/>
                  <a:pt x="2812873"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1" name="Text Placeholder 5">
            <a:extLst>
              <a:ext uri="{FF2B5EF4-FFF2-40B4-BE49-F238E27FC236}">
                <a16:creationId xmlns:a16="http://schemas.microsoft.com/office/drawing/2014/main" id="{039F80DD-FA48-44E3-A987-D6B037993190}"/>
              </a:ext>
            </a:extLst>
          </p:cNvPr>
          <p:cNvSpPr>
            <a:spLocks noGrp="1" noChangeAspect="1"/>
          </p:cNvSpPr>
          <p:nvPr>
            <p:ph type="body" sz="quarter" idx="16" hasCustomPrompt="1"/>
          </p:nvPr>
        </p:nvSpPr>
        <p:spPr>
          <a:xfrm>
            <a:off x="6486648" y="3945838"/>
            <a:ext cx="1699200" cy="1699200"/>
          </a:xfrm>
          <a:blipFill dpi="0" rotWithShape="1">
            <a:blip r:embed="rId2">
              <a:extLst>
                <a:ext uri="{28A0092B-C50C-407E-A947-70E740481C1C}">
                  <a14:useLocalDpi xmlns:a14="http://schemas.microsoft.com/office/drawing/2010/main" val="0"/>
                </a:ext>
              </a:extLst>
            </a:blip>
            <a:srcRect/>
            <a:stretch>
              <a:fillRect/>
            </a:stretch>
          </a:blipFill>
        </p:spPr>
        <p:txBody>
          <a:bodyPr/>
          <a:lstStyle>
            <a:lvl1pPr>
              <a:lnSpc>
                <a:spcPct val="100000"/>
              </a:lnSpc>
              <a:spcBef>
                <a:spcPts val="0"/>
              </a:spcBef>
              <a:spcAft>
                <a:spcPts val="0"/>
              </a:spcAft>
              <a:defRPr sz="200">
                <a:solidFill>
                  <a:schemeClr val="bg1"/>
                </a:solidFill>
              </a:defRPr>
            </a:lvl1pPr>
            <a:lvl2pPr>
              <a:spcBef>
                <a:spcPts val="0"/>
              </a:spcBef>
              <a:defRPr sz="200">
                <a:solidFill>
                  <a:schemeClr val="bg1"/>
                </a:solidFill>
              </a:defRPr>
            </a:lvl2pPr>
            <a:lvl3pPr marL="0" indent="0">
              <a:spcBef>
                <a:spcPts val="0"/>
              </a:spcBef>
              <a:buNone/>
              <a:defRPr sz="200">
                <a:solidFill>
                  <a:schemeClr val="bg1"/>
                </a:solidFill>
              </a:defRPr>
            </a:lvl3pPr>
            <a:lvl4pPr marL="0" indent="0">
              <a:spcBef>
                <a:spcPts val="0"/>
              </a:spcBef>
              <a:buNone/>
              <a:defRPr sz="200">
                <a:solidFill>
                  <a:schemeClr val="bg1"/>
                </a:solidFill>
              </a:defRPr>
            </a:lvl4pPr>
            <a:lvl5pPr marL="0">
              <a:spcBef>
                <a:spcPts val="0"/>
              </a:spcBef>
              <a:defRPr sz="200">
                <a:solidFill>
                  <a:schemeClr val="bg1"/>
                </a:solidFill>
              </a:defRPr>
            </a:lvl5pPr>
            <a:lvl6pPr>
              <a:spcBef>
                <a:spcPts val="0"/>
              </a:spcBef>
              <a:defRPr sz="200">
                <a:solidFill>
                  <a:schemeClr val="bg1"/>
                </a:solidFill>
              </a:defRPr>
            </a:lvl6pPr>
            <a:lvl7pPr>
              <a:spcBef>
                <a:spcPts val="0"/>
              </a:spcBef>
              <a:defRPr sz="200">
                <a:solidFill>
                  <a:schemeClr val="bg1"/>
                </a:solidFill>
              </a:defRPr>
            </a:lvl7pPr>
            <a:lvl8pPr>
              <a:spcBef>
                <a:spcPts val="0"/>
              </a:spcBef>
              <a:defRPr sz="200">
                <a:solidFill>
                  <a:schemeClr val="bg1"/>
                </a:solidFill>
              </a:defRPr>
            </a:lvl8pPr>
            <a:lvl9pPr>
              <a:spcBef>
                <a:spcPts val="0"/>
              </a:spcBef>
              <a:defRPr sz="200">
                <a:solidFill>
                  <a:schemeClr val="bg1"/>
                </a:solidFill>
              </a:defRPr>
            </a:lvl9pPr>
          </a:lstStyle>
          <a:p>
            <a:pPr lvl="0"/>
            <a:r>
              <a:rPr lang="en-US" dirty="0"/>
              <a:t>   </a:t>
            </a:r>
            <a:endParaRPr lang="en-AU" dirty="0"/>
          </a:p>
        </p:txBody>
      </p:sp>
      <p:sp>
        <p:nvSpPr>
          <p:cNvPr id="5" name="Footer Placeholder 4"/>
          <p:cNvSpPr>
            <a:spLocks noGrp="1"/>
          </p:cNvSpPr>
          <p:nvPr>
            <p:ph type="ftr" sz="quarter" idx="11"/>
          </p:nvPr>
        </p:nvSpPr>
        <p:spPr/>
        <p:txBody>
          <a:bodyPr/>
          <a:lstStyle/>
          <a:p>
            <a:endParaRPr lang="en-GB" dirty="0"/>
          </a:p>
        </p:txBody>
      </p:sp>
      <p:sp>
        <p:nvSpPr>
          <p:cNvPr id="3" name="Subtitle 2"/>
          <p:cNvSpPr>
            <a:spLocks noGrp="1"/>
          </p:cNvSpPr>
          <p:nvPr>
            <p:ph type="subTitle" idx="1" hasCustomPrompt="1"/>
          </p:nvPr>
        </p:nvSpPr>
        <p:spPr>
          <a:xfrm>
            <a:off x="368389" y="3051740"/>
            <a:ext cx="3780000" cy="2206060"/>
          </a:xfrm>
        </p:spPr>
        <p:txBody>
          <a:bodyPr/>
          <a:lstStyle>
            <a:lvl1pPr marL="0" indent="0" algn="l">
              <a:buNone/>
              <a:defRPr sz="2500">
                <a:solidFill>
                  <a:schemeClr val="tx1"/>
                </a:solidFill>
              </a:defRPr>
            </a:lvl1pPr>
            <a:lvl2pPr marL="457178" indent="0" algn="ctr">
              <a:buNone/>
              <a:defRPr sz="2000"/>
            </a:lvl2pPr>
            <a:lvl3pPr marL="914354" indent="0" algn="ctr">
              <a:buNone/>
              <a:defRPr sz="1800"/>
            </a:lvl3pPr>
            <a:lvl4pPr marL="1371532" indent="0" algn="ctr">
              <a:buNone/>
              <a:defRPr sz="1600"/>
            </a:lvl4pPr>
            <a:lvl5pPr marL="1828709" indent="0" algn="ctr">
              <a:buNone/>
              <a:defRPr sz="1600"/>
            </a:lvl5pPr>
            <a:lvl6pPr marL="2285886" indent="0" algn="ctr">
              <a:buNone/>
              <a:defRPr sz="1600"/>
            </a:lvl6pPr>
            <a:lvl7pPr marL="2743062" indent="0" algn="ctr">
              <a:buNone/>
              <a:defRPr sz="1600"/>
            </a:lvl7pPr>
            <a:lvl8pPr marL="3200240" indent="0" algn="ctr">
              <a:buNone/>
              <a:defRPr sz="1600"/>
            </a:lvl8pPr>
            <a:lvl9pPr marL="3657418" indent="0" algn="ctr">
              <a:buNone/>
              <a:defRPr sz="1600"/>
            </a:lvl9pPr>
          </a:lstStyle>
          <a:p>
            <a:r>
              <a:rPr lang="en-US" dirty="0"/>
              <a:t>Click to add subtitle</a:t>
            </a:r>
            <a:endParaRPr lang="en-GB" dirty="0"/>
          </a:p>
        </p:txBody>
      </p:sp>
      <p:sp>
        <p:nvSpPr>
          <p:cNvPr id="2" name="Title 1"/>
          <p:cNvSpPr>
            <a:spLocks noGrp="1"/>
          </p:cNvSpPr>
          <p:nvPr>
            <p:ph type="ctrTitle" hasCustomPrompt="1"/>
          </p:nvPr>
        </p:nvSpPr>
        <p:spPr>
          <a:xfrm>
            <a:off x="368388" y="1122363"/>
            <a:ext cx="3780000" cy="1835208"/>
          </a:xfrm>
        </p:spPr>
        <p:txBody>
          <a:bodyPr anchor="b"/>
          <a:lstStyle>
            <a:lvl1pPr algn="l">
              <a:defRPr sz="4500" b="0">
                <a:solidFill>
                  <a:schemeClr val="tx1"/>
                </a:solidFill>
              </a:defRPr>
            </a:lvl1pPr>
          </a:lstStyle>
          <a:p>
            <a:r>
              <a:rPr lang="en-US" dirty="0"/>
              <a:t>Click to add title</a:t>
            </a:r>
            <a:endParaRPr lang="en-GB" dirty="0"/>
          </a:p>
        </p:txBody>
      </p:sp>
    </p:spTree>
    <p:extLst>
      <p:ext uri="{BB962C8B-B14F-4D97-AF65-F5344CB8AC3E}">
        <p14:creationId xmlns:p14="http://schemas.microsoft.com/office/powerpoint/2010/main" val="134374658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ection Slide A">
    <p:spTree>
      <p:nvGrpSpPr>
        <p:cNvPr id="1" name=""/>
        <p:cNvGrpSpPr/>
        <p:nvPr/>
      </p:nvGrpSpPr>
      <p:grpSpPr>
        <a:xfrm>
          <a:off x="0" y="0"/>
          <a:ext cx="0" cy="0"/>
          <a:chOff x="0" y="0"/>
          <a:chExt cx="0" cy="0"/>
        </a:xfrm>
      </p:grpSpPr>
      <p:sp>
        <p:nvSpPr>
          <p:cNvPr id="36" name="Rectangle 35">
            <a:extLst>
              <a:ext uri="{FF2B5EF4-FFF2-40B4-BE49-F238E27FC236}">
                <a16:creationId xmlns:a16="http://schemas.microsoft.com/office/drawing/2014/main" id="{D0474969-1787-479A-924E-1D2D1F2AE7AC}"/>
              </a:ext>
            </a:extLst>
          </p:cNvPr>
          <p:cNvSpPr/>
          <p:nvPr userDrawn="1"/>
        </p:nvSpPr>
        <p:spPr>
          <a:xfrm>
            <a:off x="4" y="0"/>
            <a:ext cx="9143999"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16" name="Freeform: Shape 15">
            <a:extLst>
              <a:ext uri="{FF2B5EF4-FFF2-40B4-BE49-F238E27FC236}">
                <a16:creationId xmlns:a16="http://schemas.microsoft.com/office/drawing/2014/main" id="{AA02DF64-022A-467D-B619-91E35D510508}"/>
              </a:ext>
            </a:extLst>
          </p:cNvPr>
          <p:cNvSpPr>
            <a:spLocks/>
          </p:cNvSpPr>
          <p:nvPr userDrawn="1"/>
        </p:nvSpPr>
        <p:spPr bwMode="auto">
          <a:xfrm>
            <a:off x="4" y="601980"/>
            <a:ext cx="6472335" cy="5657444"/>
          </a:xfrm>
          <a:custGeom>
            <a:avLst/>
            <a:gdLst>
              <a:gd name="connsiteX0" fmla="*/ 0 w 6472335"/>
              <a:gd name="connsiteY0" fmla="*/ 0 h 5657444"/>
              <a:gd name="connsiteX1" fmla="*/ 639837 w 6472335"/>
              <a:gd name="connsiteY1" fmla="*/ 0 h 5657444"/>
              <a:gd name="connsiteX2" fmla="*/ 787338 w 6472335"/>
              <a:gd name="connsiteY2" fmla="*/ 0 h 5657444"/>
              <a:gd name="connsiteX3" fmla="*/ 912696 w 6472335"/>
              <a:gd name="connsiteY3" fmla="*/ 0 h 5657444"/>
              <a:gd name="connsiteX4" fmla="*/ 3643209 w 6472335"/>
              <a:gd name="connsiteY4" fmla="*/ 0 h 5657444"/>
              <a:gd name="connsiteX5" fmla="*/ 6472335 w 6472335"/>
              <a:gd name="connsiteY5" fmla="*/ 2828722 h 5657444"/>
              <a:gd name="connsiteX6" fmla="*/ 3643209 w 6472335"/>
              <a:gd name="connsiteY6" fmla="*/ 5657444 h 5657444"/>
              <a:gd name="connsiteX7" fmla="*/ 798218 w 6472335"/>
              <a:gd name="connsiteY7" fmla="*/ 5657444 h 5657444"/>
              <a:gd name="connsiteX8" fmla="*/ 787338 w 6472335"/>
              <a:gd name="connsiteY8" fmla="*/ 5657444 h 5657444"/>
              <a:gd name="connsiteX9" fmla="*/ 731493 w 6472335"/>
              <a:gd name="connsiteY9" fmla="*/ 5657444 h 5657444"/>
              <a:gd name="connsiteX10" fmla="*/ 639837 w 6472335"/>
              <a:gd name="connsiteY10" fmla="*/ 5657444 h 5657444"/>
              <a:gd name="connsiteX11" fmla="*/ 0 w 6472335"/>
              <a:gd name="connsiteY11" fmla="*/ 5657444 h 5657444"/>
              <a:gd name="connsiteX12" fmla="*/ 0 w 6472335"/>
              <a:gd name="connsiteY12" fmla="*/ 0 h 56574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472335" h="5657444">
                <a:moveTo>
                  <a:pt x="0" y="0"/>
                </a:moveTo>
                <a:lnTo>
                  <a:pt x="639837" y="0"/>
                </a:lnTo>
                <a:lnTo>
                  <a:pt x="787338" y="0"/>
                </a:lnTo>
                <a:lnTo>
                  <a:pt x="912696" y="0"/>
                </a:lnTo>
                <a:cubicBezTo>
                  <a:pt x="3643209" y="0"/>
                  <a:pt x="3643209" y="0"/>
                  <a:pt x="3643209" y="0"/>
                </a:cubicBezTo>
                <a:cubicBezTo>
                  <a:pt x="5205090" y="0"/>
                  <a:pt x="6472335" y="1267065"/>
                  <a:pt x="6472335" y="2828722"/>
                </a:cubicBezTo>
                <a:cubicBezTo>
                  <a:pt x="6472335" y="4390380"/>
                  <a:pt x="5205090" y="5657444"/>
                  <a:pt x="3643209" y="5657444"/>
                </a:cubicBezTo>
                <a:cubicBezTo>
                  <a:pt x="1766102" y="5657444"/>
                  <a:pt x="1062186" y="5657444"/>
                  <a:pt x="798218" y="5657444"/>
                </a:cubicBezTo>
                <a:lnTo>
                  <a:pt x="787338" y="5657444"/>
                </a:lnTo>
                <a:lnTo>
                  <a:pt x="731493" y="5657444"/>
                </a:lnTo>
                <a:cubicBezTo>
                  <a:pt x="639837" y="5657444"/>
                  <a:pt x="639837" y="5657444"/>
                  <a:pt x="639837" y="5657444"/>
                </a:cubicBezTo>
                <a:lnTo>
                  <a:pt x="0" y="5657444"/>
                </a:lnTo>
                <a:lnTo>
                  <a:pt x="0" y="0"/>
                </a:lnTo>
                <a:close/>
              </a:path>
            </a:pathLst>
          </a:custGeom>
          <a:solidFill>
            <a:schemeClr val="tx2"/>
          </a:solidFill>
          <a:ln>
            <a:noFill/>
          </a:ln>
        </p:spPr>
        <p:txBody>
          <a:bodyPr vert="horz" wrap="square" lIns="91440" tIns="45720" rIns="91440" bIns="45720" numCol="1" anchor="t" anchorCtr="0" compatLnSpc="1">
            <a:prstTxWarp prst="textNoShape">
              <a:avLst/>
            </a:prstTxWarp>
            <a:noAutofit/>
          </a:bodyPr>
          <a:lstStyle/>
          <a:p>
            <a:endParaRPr lang="en-AU"/>
          </a:p>
        </p:txBody>
      </p:sp>
      <p:sp>
        <p:nvSpPr>
          <p:cNvPr id="14" name="Picture Placeholder 13">
            <a:extLst>
              <a:ext uri="{FF2B5EF4-FFF2-40B4-BE49-F238E27FC236}">
                <a16:creationId xmlns:a16="http://schemas.microsoft.com/office/drawing/2014/main" id="{9E5B2465-E6CA-4207-BC43-3BCE7EA1ED70}"/>
              </a:ext>
            </a:extLst>
          </p:cNvPr>
          <p:cNvSpPr>
            <a:spLocks noGrp="1"/>
          </p:cNvSpPr>
          <p:nvPr>
            <p:ph type="pic" sz="quarter" idx="17"/>
          </p:nvPr>
        </p:nvSpPr>
        <p:spPr>
          <a:xfrm>
            <a:off x="6553056" y="606970"/>
            <a:ext cx="2590947" cy="5640095"/>
          </a:xfrm>
          <a:custGeom>
            <a:avLst/>
            <a:gdLst>
              <a:gd name="connsiteX0" fmla="*/ 2590947 w 2590947"/>
              <a:gd name="connsiteY0" fmla="*/ 0 h 5640095"/>
              <a:gd name="connsiteX1" fmla="*/ 2590947 w 2590947"/>
              <a:gd name="connsiteY1" fmla="*/ 5640095 h 5640095"/>
              <a:gd name="connsiteX2" fmla="*/ 2546032 w 2590947"/>
              <a:gd name="connsiteY2" fmla="*/ 5637828 h 5640095"/>
              <a:gd name="connsiteX3" fmla="*/ 0 w 2590947"/>
              <a:gd name="connsiteY3" fmla="*/ 2820562 h 5640095"/>
              <a:gd name="connsiteX4" fmla="*/ 2360770 w 2590947"/>
              <a:gd name="connsiteY4" fmla="*/ 27545 h 56400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90947" h="5640095">
                <a:moveTo>
                  <a:pt x="2590947" y="0"/>
                </a:moveTo>
                <a:lnTo>
                  <a:pt x="2590947" y="5640095"/>
                </a:lnTo>
                <a:lnTo>
                  <a:pt x="2546032" y="5637828"/>
                </a:lnTo>
                <a:cubicBezTo>
                  <a:pt x="1116451" y="5492743"/>
                  <a:pt x="0" y="4286257"/>
                  <a:pt x="0" y="2820562"/>
                </a:cubicBezTo>
                <a:cubicBezTo>
                  <a:pt x="0" y="1417300"/>
                  <a:pt x="1021553" y="253737"/>
                  <a:pt x="2360770" y="27545"/>
                </a:cubicBezTo>
                <a:close/>
              </a:path>
            </a:pathLst>
          </a:custGeom>
          <a:solidFill>
            <a:srgbClr val="BFBFBF"/>
          </a:solidFill>
        </p:spPr>
        <p:txBody>
          <a:bodyPr wrap="square" tIns="720000">
            <a:noAutofit/>
          </a:bodyPr>
          <a:lstStyle>
            <a:lvl1pPr algn="r">
              <a:defRPr sz="1400">
                <a:solidFill>
                  <a:schemeClr val="bg1"/>
                </a:solidFill>
              </a:defRPr>
            </a:lvl1pPr>
          </a:lstStyle>
          <a:p>
            <a:r>
              <a:rPr lang="en-US"/>
              <a:t>Click icon to add picture</a:t>
            </a:r>
            <a:endParaRPr lang="en-AU" dirty="0"/>
          </a:p>
        </p:txBody>
      </p:sp>
      <p:sp>
        <p:nvSpPr>
          <p:cNvPr id="9" name="Text Placeholder 5">
            <a:extLst>
              <a:ext uri="{FF2B5EF4-FFF2-40B4-BE49-F238E27FC236}">
                <a16:creationId xmlns:a16="http://schemas.microsoft.com/office/drawing/2014/main" id="{B6D642E0-5EDD-4890-B20C-AE943C62C8B0}"/>
              </a:ext>
            </a:extLst>
          </p:cNvPr>
          <p:cNvSpPr>
            <a:spLocks noGrp="1" noChangeAspect="1"/>
          </p:cNvSpPr>
          <p:nvPr>
            <p:ph type="body" sz="quarter" idx="16" hasCustomPrompt="1"/>
          </p:nvPr>
        </p:nvSpPr>
        <p:spPr>
          <a:xfrm>
            <a:off x="5670298" y="2586203"/>
            <a:ext cx="1684800" cy="1684800"/>
          </a:xfrm>
          <a:blipFill dpi="0" rotWithShape="1">
            <a:blip r:embed="rId2">
              <a:extLst>
                <a:ext uri="{28A0092B-C50C-407E-A947-70E740481C1C}">
                  <a14:useLocalDpi xmlns:a14="http://schemas.microsoft.com/office/drawing/2010/main" val="0"/>
                </a:ext>
              </a:extLst>
            </a:blip>
            <a:srcRect/>
            <a:stretch>
              <a:fillRect/>
            </a:stretch>
          </a:blipFill>
        </p:spPr>
        <p:txBody>
          <a:bodyPr/>
          <a:lstStyle>
            <a:lvl1pPr>
              <a:lnSpc>
                <a:spcPct val="100000"/>
              </a:lnSpc>
              <a:spcBef>
                <a:spcPts val="0"/>
              </a:spcBef>
              <a:spcAft>
                <a:spcPts val="0"/>
              </a:spcAft>
              <a:defRPr sz="200">
                <a:solidFill>
                  <a:schemeClr val="bg1"/>
                </a:solidFill>
              </a:defRPr>
            </a:lvl1pPr>
            <a:lvl2pPr>
              <a:spcBef>
                <a:spcPts val="0"/>
              </a:spcBef>
              <a:defRPr sz="200">
                <a:solidFill>
                  <a:schemeClr val="bg1"/>
                </a:solidFill>
              </a:defRPr>
            </a:lvl2pPr>
            <a:lvl3pPr marL="0" indent="0">
              <a:spcBef>
                <a:spcPts val="0"/>
              </a:spcBef>
              <a:buNone/>
              <a:defRPr sz="200">
                <a:solidFill>
                  <a:schemeClr val="bg1"/>
                </a:solidFill>
              </a:defRPr>
            </a:lvl3pPr>
            <a:lvl4pPr marL="0" indent="0">
              <a:spcBef>
                <a:spcPts val="0"/>
              </a:spcBef>
              <a:buNone/>
              <a:defRPr sz="200">
                <a:solidFill>
                  <a:schemeClr val="bg1"/>
                </a:solidFill>
              </a:defRPr>
            </a:lvl4pPr>
            <a:lvl5pPr marL="0">
              <a:spcBef>
                <a:spcPts val="0"/>
              </a:spcBef>
              <a:defRPr sz="200">
                <a:solidFill>
                  <a:schemeClr val="bg1"/>
                </a:solidFill>
              </a:defRPr>
            </a:lvl5pPr>
            <a:lvl6pPr>
              <a:spcBef>
                <a:spcPts val="0"/>
              </a:spcBef>
              <a:defRPr sz="200">
                <a:solidFill>
                  <a:schemeClr val="bg1"/>
                </a:solidFill>
              </a:defRPr>
            </a:lvl6pPr>
            <a:lvl7pPr>
              <a:spcBef>
                <a:spcPts val="0"/>
              </a:spcBef>
              <a:defRPr sz="200">
                <a:solidFill>
                  <a:schemeClr val="bg1"/>
                </a:solidFill>
              </a:defRPr>
            </a:lvl7pPr>
            <a:lvl8pPr>
              <a:spcBef>
                <a:spcPts val="0"/>
              </a:spcBef>
              <a:defRPr sz="200">
                <a:solidFill>
                  <a:schemeClr val="bg1"/>
                </a:solidFill>
              </a:defRPr>
            </a:lvl8pPr>
            <a:lvl9pPr>
              <a:spcBef>
                <a:spcPts val="0"/>
              </a:spcBef>
              <a:defRPr sz="200">
                <a:solidFill>
                  <a:schemeClr val="bg1"/>
                </a:solidFill>
              </a:defRPr>
            </a:lvl9pPr>
          </a:lstStyle>
          <a:p>
            <a:pPr lvl="0"/>
            <a:r>
              <a:rPr lang="en-US" dirty="0"/>
              <a:t>   </a:t>
            </a:r>
            <a:endParaRPr lang="en-AU" dirty="0"/>
          </a:p>
        </p:txBody>
      </p:sp>
      <p:sp>
        <p:nvSpPr>
          <p:cNvPr id="5" name="Footer Placeholder 4"/>
          <p:cNvSpPr>
            <a:spLocks noGrp="1"/>
          </p:cNvSpPr>
          <p:nvPr userDrawn="1">
            <p:ph type="ftr" sz="quarter" idx="11"/>
          </p:nvPr>
        </p:nvSpPr>
        <p:spPr/>
        <p:txBody>
          <a:bodyPr/>
          <a:lstStyle/>
          <a:p>
            <a:endParaRPr lang="en-GB" dirty="0"/>
          </a:p>
        </p:txBody>
      </p:sp>
      <p:sp>
        <p:nvSpPr>
          <p:cNvPr id="11" name="Text Placeholder 5">
            <a:extLst>
              <a:ext uri="{FF2B5EF4-FFF2-40B4-BE49-F238E27FC236}">
                <a16:creationId xmlns:a16="http://schemas.microsoft.com/office/drawing/2014/main" id="{B36ACC5A-D2CF-40E7-8984-09E0560FD4B7}"/>
              </a:ext>
            </a:extLst>
          </p:cNvPr>
          <p:cNvSpPr>
            <a:spLocks noGrp="1"/>
          </p:cNvSpPr>
          <p:nvPr userDrawn="1">
            <p:ph type="body" sz="quarter" idx="13" hasCustomPrompt="1"/>
          </p:nvPr>
        </p:nvSpPr>
        <p:spPr>
          <a:xfrm>
            <a:off x="438716" y="3212433"/>
            <a:ext cx="4530327" cy="2117140"/>
          </a:xfrm>
        </p:spPr>
        <p:txBody>
          <a:bodyPr/>
          <a:lstStyle>
            <a:lvl1pPr marL="0" marR="0" indent="0" algn="l" defTabSz="914354" rtl="0" eaLnBrk="1" fontAlgn="auto" latinLnBrk="0" hangingPunct="1">
              <a:lnSpc>
                <a:spcPct val="100000"/>
              </a:lnSpc>
              <a:spcBef>
                <a:spcPts val="0"/>
              </a:spcBef>
              <a:spcAft>
                <a:spcPts val="0"/>
              </a:spcAft>
              <a:buClrTx/>
              <a:buSzTx/>
              <a:buFont typeface="Arial" panose="020B0604020202020204" pitchFamily="34" charset="0"/>
              <a:buNone/>
              <a:tabLst/>
              <a:defRPr sz="2500">
                <a:solidFill>
                  <a:schemeClr val="bg1"/>
                </a:solidFill>
              </a:defRPr>
            </a:lvl1pPr>
            <a:lvl2pPr>
              <a:spcBef>
                <a:spcPts val="0"/>
              </a:spcBef>
              <a:defRPr sz="2500">
                <a:solidFill>
                  <a:schemeClr val="bg1"/>
                </a:solidFill>
              </a:defRPr>
            </a:lvl2pPr>
            <a:lvl3pPr marL="0" indent="0">
              <a:spcBef>
                <a:spcPts val="0"/>
              </a:spcBef>
              <a:buNone/>
              <a:defRPr sz="2500">
                <a:solidFill>
                  <a:schemeClr val="bg1"/>
                </a:solidFill>
              </a:defRPr>
            </a:lvl3pPr>
            <a:lvl4pPr marL="0" indent="0">
              <a:spcBef>
                <a:spcPts val="0"/>
              </a:spcBef>
              <a:buNone/>
              <a:defRPr sz="2500">
                <a:solidFill>
                  <a:schemeClr val="bg1"/>
                </a:solidFill>
              </a:defRPr>
            </a:lvl4pPr>
            <a:lvl5pPr marL="0">
              <a:spcBef>
                <a:spcPts val="0"/>
              </a:spcBef>
              <a:defRPr sz="2500">
                <a:solidFill>
                  <a:schemeClr val="bg1"/>
                </a:solidFill>
              </a:defRPr>
            </a:lvl5pPr>
            <a:lvl6pPr>
              <a:spcBef>
                <a:spcPts val="0"/>
              </a:spcBef>
              <a:defRPr sz="2500">
                <a:solidFill>
                  <a:schemeClr val="bg1"/>
                </a:solidFill>
              </a:defRPr>
            </a:lvl6pPr>
            <a:lvl7pPr>
              <a:spcBef>
                <a:spcPts val="0"/>
              </a:spcBef>
              <a:defRPr sz="2500">
                <a:solidFill>
                  <a:schemeClr val="bg1"/>
                </a:solidFill>
              </a:defRPr>
            </a:lvl7pPr>
            <a:lvl8pPr>
              <a:spcBef>
                <a:spcPts val="0"/>
              </a:spcBef>
              <a:defRPr sz="2500">
                <a:solidFill>
                  <a:schemeClr val="bg1"/>
                </a:solidFill>
              </a:defRPr>
            </a:lvl8pPr>
            <a:lvl9pPr>
              <a:spcBef>
                <a:spcPts val="0"/>
              </a:spcBef>
              <a:defRPr sz="2500">
                <a:solidFill>
                  <a:schemeClr val="bg1"/>
                </a:solidFill>
              </a:defRPr>
            </a:lvl9pPr>
          </a:lstStyle>
          <a:p>
            <a:pPr marL="0" marR="0" lvl="0" indent="0" algn="l" defTabSz="914354"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Click to add subtitle</a:t>
            </a:r>
            <a:endParaRPr lang="en-GB" dirty="0"/>
          </a:p>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a:t>
            </a:r>
          </a:p>
          <a:p>
            <a:pPr lvl="6"/>
            <a:r>
              <a:rPr lang="en-US" dirty="0"/>
              <a:t>Seven</a:t>
            </a:r>
          </a:p>
          <a:p>
            <a:pPr lvl="7"/>
            <a:r>
              <a:rPr lang="en-US" dirty="0"/>
              <a:t>Eight</a:t>
            </a:r>
          </a:p>
          <a:p>
            <a:pPr lvl="8"/>
            <a:r>
              <a:rPr lang="en-US" dirty="0"/>
              <a:t>Nine</a:t>
            </a:r>
            <a:endParaRPr lang="en-AU" dirty="0"/>
          </a:p>
        </p:txBody>
      </p:sp>
      <p:sp>
        <p:nvSpPr>
          <p:cNvPr id="2" name="Title 1"/>
          <p:cNvSpPr>
            <a:spLocks noGrp="1"/>
          </p:cNvSpPr>
          <p:nvPr userDrawn="1">
            <p:ph type="title" hasCustomPrompt="1"/>
          </p:nvPr>
        </p:nvSpPr>
        <p:spPr>
          <a:xfrm>
            <a:off x="439154" y="1693697"/>
            <a:ext cx="4529889" cy="1490662"/>
          </a:xfrm>
        </p:spPr>
        <p:txBody>
          <a:bodyPr anchor="b"/>
          <a:lstStyle>
            <a:lvl1pPr>
              <a:defRPr sz="4500" b="0">
                <a:solidFill>
                  <a:schemeClr val="bg1"/>
                </a:solidFill>
              </a:defRPr>
            </a:lvl1pPr>
          </a:lstStyle>
          <a:p>
            <a:r>
              <a:rPr lang="en-US" dirty="0"/>
              <a:t>Click to add title</a:t>
            </a:r>
            <a:endParaRPr lang="en-GB" dirty="0"/>
          </a:p>
        </p:txBody>
      </p:sp>
    </p:spTree>
    <p:extLst>
      <p:ext uri="{BB962C8B-B14F-4D97-AF65-F5344CB8AC3E}">
        <p14:creationId xmlns:p14="http://schemas.microsoft.com/office/powerpoint/2010/main" val="363503055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ection Slide B">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820A93B4-8808-4A39-A89A-77CBB8FF75E6}"/>
              </a:ext>
            </a:extLst>
          </p:cNvPr>
          <p:cNvSpPr/>
          <p:nvPr userDrawn="1"/>
        </p:nvSpPr>
        <p:spPr>
          <a:xfrm>
            <a:off x="0" y="0"/>
            <a:ext cx="9143999"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Picture Placeholder 18">
            <a:extLst>
              <a:ext uri="{FF2B5EF4-FFF2-40B4-BE49-F238E27FC236}">
                <a16:creationId xmlns:a16="http://schemas.microsoft.com/office/drawing/2014/main" id="{B8D4DBE9-D53C-4546-A9B9-72E75A369D90}"/>
              </a:ext>
            </a:extLst>
          </p:cNvPr>
          <p:cNvSpPr>
            <a:spLocks noGrp="1"/>
          </p:cNvSpPr>
          <p:nvPr>
            <p:ph type="pic" sz="quarter" idx="19" hasCustomPrompt="1"/>
          </p:nvPr>
        </p:nvSpPr>
        <p:spPr>
          <a:xfrm>
            <a:off x="1594063" y="-3666"/>
            <a:ext cx="7549937" cy="6876000"/>
          </a:xfrm>
          <a:custGeom>
            <a:avLst/>
            <a:gdLst>
              <a:gd name="connsiteX0" fmla="*/ 3980197 w 7549937"/>
              <a:gd name="connsiteY0" fmla="*/ 0 h 6858000"/>
              <a:gd name="connsiteX1" fmla="*/ 7549937 w 7549937"/>
              <a:gd name="connsiteY1" fmla="*/ 0 h 6858000"/>
              <a:gd name="connsiteX2" fmla="*/ 7549937 w 7549937"/>
              <a:gd name="connsiteY2" fmla="*/ 6858000 h 6858000"/>
              <a:gd name="connsiteX3" fmla="*/ 0 w 7549937"/>
              <a:gd name="connsiteY3" fmla="*/ 6858000 h 6858000"/>
              <a:gd name="connsiteX4" fmla="*/ 1570767 w 7549937"/>
              <a:gd name="connsiteY4" fmla="*/ 4150214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49937" h="6858000">
                <a:moveTo>
                  <a:pt x="3980197" y="0"/>
                </a:moveTo>
                <a:lnTo>
                  <a:pt x="7549937" y="0"/>
                </a:lnTo>
                <a:lnTo>
                  <a:pt x="7549937" y="6858000"/>
                </a:lnTo>
                <a:lnTo>
                  <a:pt x="0" y="6858000"/>
                </a:lnTo>
                <a:lnTo>
                  <a:pt x="1570767" y="4150214"/>
                </a:lnTo>
                <a:close/>
              </a:path>
            </a:pathLst>
          </a:custGeom>
          <a:solidFill>
            <a:schemeClr val="bg1">
              <a:lumMod val="75000"/>
            </a:schemeClr>
          </a:solidFill>
        </p:spPr>
        <p:txBody>
          <a:bodyPr wrap="square" tIns="144000" rIns="180000">
            <a:noAutofit/>
          </a:bodyPr>
          <a:lstStyle>
            <a:lvl1pPr algn="r">
              <a:defRPr sz="1400">
                <a:solidFill>
                  <a:schemeClr val="bg1"/>
                </a:solidFill>
              </a:defRPr>
            </a:lvl1pPr>
          </a:lstStyle>
          <a:p>
            <a:r>
              <a:rPr lang="en-AU" dirty="0"/>
              <a:t>Click Icon to Add Image</a:t>
            </a:r>
          </a:p>
        </p:txBody>
      </p:sp>
      <p:sp>
        <p:nvSpPr>
          <p:cNvPr id="12" name="Freeform: Shape 11">
            <a:extLst>
              <a:ext uri="{FF2B5EF4-FFF2-40B4-BE49-F238E27FC236}">
                <a16:creationId xmlns:a16="http://schemas.microsoft.com/office/drawing/2014/main" id="{0910397A-E8A3-4D69-BA83-5EA6B70212B4}"/>
              </a:ext>
            </a:extLst>
          </p:cNvPr>
          <p:cNvSpPr/>
          <p:nvPr userDrawn="1"/>
        </p:nvSpPr>
        <p:spPr>
          <a:xfrm>
            <a:off x="-23626" y="5265083"/>
            <a:ext cx="924688" cy="1596583"/>
          </a:xfrm>
          <a:custGeom>
            <a:avLst/>
            <a:gdLst>
              <a:gd name="connsiteX0" fmla="*/ 0 w 924688"/>
              <a:gd name="connsiteY0" fmla="*/ 0 h 1596583"/>
              <a:gd name="connsiteX1" fmla="*/ 924688 w 924688"/>
              <a:gd name="connsiteY1" fmla="*/ 1596583 h 1596583"/>
              <a:gd name="connsiteX2" fmla="*/ 0 w 924688"/>
              <a:gd name="connsiteY2" fmla="*/ 1596583 h 1596583"/>
              <a:gd name="connsiteX3" fmla="*/ 0 w 924688"/>
              <a:gd name="connsiteY3" fmla="*/ 0 h 1596583"/>
            </a:gdLst>
            <a:ahLst/>
            <a:cxnLst>
              <a:cxn ang="0">
                <a:pos x="connsiteX0" y="connsiteY0"/>
              </a:cxn>
              <a:cxn ang="0">
                <a:pos x="connsiteX1" y="connsiteY1"/>
              </a:cxn>
              <a:cxn ang="0">
                <a:pos x="connsiteX2" y="connsiteY2"/>
              </a:cxn>
              <a:cxn ang="0">
                <a:pos x="connsiteX3" y="connsiteY3"/>
              </a:cxn>
            </a:cxnLst>
            <a:rect l="l" t="t" r="r" b="b"/>
            <a:pathLst>
              <a:path w="924688" h="1596583">
                <a:moveTo>
                  <a:pt x="0" y="0"/>
                </a:moveTo>
                <a:lnTo>
                  <a:pt x="924688" y="1596583"/>
                </a:lnTo>
                <a:lnTo>
                  <a:pt x="0" y="1596583"/>
                </a:lnTo>
                <a:lnTo>
                  <a:pt x="0" y="0"/>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14" name="Text Placeholder 5">
            <a:extLst>
              <a:ext uri="{FF2B5EF4-FFF2-40B4-BE49-F238E27FC236}">
                <a16:creationId xmlns:a16="http://schemas.microsoft.com/office/drawing/2014/main" id="{B44909F4-5D76-4AEC-95E1-2BCD978DACBB}"/>
              </a:ext>
            </a:extLst>
          </p:cNvPr>
          <p:cNvSpPr>
            <a:spLocks noGrp="1" noChangeAspect="1"/>
          </p:cNvSpPr>
          <p:nvPr>
            <p:ph type="body" sz="quarter" idx="18" hasCustomPrompt="1"/>
          </p:nvPr>
        </p:nvSpPr>
        <p:spPr>
          <a:xfrm>
            <a:off x="7931127" y="5594831"/>
            <a:ext cx="1062000" cy="1062000"/>
          </a:xfrm>
          <a:blipFill dpi="0" rotWithShape="1">
            <a:blip r:embed="rId2">
              <a:extLst>
                <a:ext uri="{28A0092B-C50C-407E-A947-70E740481C1C}">
                  <a14:useLocalDpi xmlns:a14="http://schemas.microsoft.com/office/drawing/2010/main" val="0"/>
                </a:ext>
              </a:extLst>
            </a:blip>
            <a:srcRect/>
            <a:stretch>
              <a:fillRect/>
            </a:stretch>
          </a:blipFill>
        </p:spPr>
        <p:txBody>
          <a:bodyPr/>
          <a:lstStyle>
            <a:lvl1pPr>
              <a:lnSpc>
                <a:spcPct val="100000"/>
              </a:lnSpc>
              <a:spcBef>
                <a:spcPts val="0"/>
              </a:spcBef>
              <a:spcAft>
                <a:spcPts val="0"/>
              </a:spcAft>
              <a:defRPr sz="200">
                <a:solidFill>
                  <a:schemeClr val="bg1"/>
                </a:solidFill>
              </a:defRPr>
            </a:lvl1pPr>
            <a:lvl2pPr>
              <a:spcBef>
                <a:spcPts val="0"/>
              </a:spcBef>
              <a:defRPr sz="200">
                <a:solidFill>
                  <a:schemeClr val="bg1"/>
                </a:solidFill>
              </a:defRPr>
            </a:lvl2pPr>
            <a:lvl3pPr marL="0" indent="0">
              <a:spcBef>
                <a:spcPts val="0"/>
              </a:spcBef>
              <a:buNone/>
              <a:defRPr sz="200">
                <a:solidFill>
                  <a:schemeClr val="bg1"/>
                </a:solidFill>
              </a:defRPr>
            </a:lvl3pPr>
            <a:lvl4pPr marL="0" indent="0">
              <a:spcBef>
                <a:spcPts val="0"/>
              </a:spcBef>
              <a:buNone/>
              <a:defRPr sz="200">
                <a:solidFill>
                  <a:schemeClr val="bg1"/>
                </a:solidFill>
              </a:defRPr>
            </a:lvl4pPr>
            <a:lvl5pPr marL="0">
              <a:spcBef>
                <a:spcPts val="0"/>
              </a:spcBef>
              <a:defRPr sz="200">
                <a:solidFill>
                  <a:schemeClr val="bg1"/>
                </a:solidFill>
              </a:defRPr>
            </a:lvl5pPr>
            <a:lvl6pPr>
              <a:spcBef>
                <a:spcPts val="0"/>
              </a:spcBef>
              <a:defRPr sz="200">
                <a:solidFill>
                  <a:schemeClr val="bg1"/>
                </a:solidFill>
              </a:defRPr>
            </a:lvl6pPr>
            <a:lvl7pPr>
              <a:spcBef>
                <a:spcPts val="0"/>
              </a:spcBef>
              <a:defRPr sz="200">
                <a:solidFill>
                  <a:schemeClr val="bg1"/>
                </a:solidFill>
              </a:defRPr>
            </a:lvl7pPr>
            <a:lvl8pPr>
              <a:spcBef>
                <a:spcPts val="0"/>
              </a:spcBef>
              <a:defRPr sz="200">
                <a:solidFill>
                  <a:schemeClr val="bg1"/>
                </a:solidFill>
              </a:defRPr>
            </a:lvl8pPr>
            <a:lvl9pPr>
              <a:spcBef>
                <a:spcPts val="0"/>
              </a:spcBef>
              <a:defRPr sz="200">
                <a:solidFill>
                  <a:schemeClr val="bg1"/>
                </a:solidFill>
              </a:defRPr>
            </a:lvl9pPr>
          </a:lstStyle>
          <a:p>
            <a:pPr lvl="0"/>
            <a:r>
              <a:rPr lang="en-US" dirty="0"/>
              <a:t>   </a:t>
            </a:r>
            <a:endParaRPr lang="en-AU" dirty="0"/>
          </a:p>
        </p:txBody>
      </p:sp>
      <p:sp>
        <p:nvSpPr>
          <p:cNvPr id="5" name="Footer Placeholder 4"/>
          <p:cNvSpPr>
            <a:spLocks noGrp="1"/>
          </p:cNvSpPr>
          <p:nvPr userDrawn="1">
            <p:ph type="ftr" sz="quarter" idx="11"/>
          </p:nvPr>
        </p:nvSpPr>
        <p:spPr>
          <a:xfrm>
            <a:off x="2267233" y="6538912"/>
            <a:ext cx="4968000" cy="204248"/>
          </a:xfrm>
        </p:spPr>
        <p:txBody>
          <a:bodyPr/>
          <a:lstStyle/>
          <a:p>
            <a:endParaRPr lang="en-GB" dirty="0"/>
          </a:p>
        </p:txBody>
      </p:sp>
      <p:sp>
        <p:nvSpPr>
          <p:cNvPr id="11" name="Text Placeholder 5">
            <a:extLst>
              <a:ext uri="{FF2B5EF4-FFF2-40B4-BE49-F238E27FC236}">
                <a16:creationId xmlns:a16="http://schemas.microsoft.com/office/drawing/2014/main" id="{B36ACC5A-D2CF-40E7-8984-09E0560FD4B7}"/>
              </a:ext>
            </a:extLst>
          </p:cNvPr>
          <p:cNvSpPr>
            <a:spLocks noGrp="1"/>
          </p:cNvSpPr>
          <p:nvPr userDrawn="1">
            <p:ph type="body" sz="quarter" idx="13" hasCustomPrompt="1"/>
          </p:nvPr>
        </p:nvSpPr>
        <p:spPr>
          <a:xfrm>
            <a:off x="438718" y="2074841"/>
            <a:ext cx="3714185" cy="2117140"/>
          </a:xfrm>
        </p:spPr>
        <p:txBody>
          <a:bodyPr/>
          <a:lstStyle>
            <a:lvl1pPr marL="0" marR="0" indent="0" algn="l" defTabSz="914354" rtl="0" eaLnBrk="1" fontAlgn="auto" latinLnBrk="0" hangingPunct="1">
              <a:lnSpc>
                <a:spcPct val="100000"/>
              </a:lnSpc>
              <a:spcBef>
                <a:spcPts val="0"/>
              </a:spcBef>
              <a:spcAft>
                <a:spcPts val="0"/>
              </a:spcAft>
              <a:buClrTx/>
              <a:buSzTx/>
              <a:buFont typeface="Arial" panose="020B0604020202020204" pitchFamily="34" charset="0"/>
              <a:buNone/>
              <a:tabLst/>
              <a:defRPr sz="2500">
                <a:solidFill>
                  <a:schemeClr val="bg1"/>
                </a:solidFill>
              </a:defRPr>
            </a:lvl1pPr>
            <a:lvl2pPr>
              <a:spcBef>
                <a:spcPts val="0"/>
              </a:spcBef>
              <a:defRPr sz="2500">
                <a:solidFill>
                  <a:schemeClr val="bg1"/>
                </a:solidFill>
              </a:defRPr>
            </a:lvl2pPr>
            <a:lvl3pPr marL="0" indent="0">
              <a:spcBef>
                <a:spcPts val="0"/>
              </a:spcBef>
              <a:buNone/>
              <a:defRPr sz="2500">
                <a:solidFill>
                  <a:schemeClr val="bg1"/>
                </a:solidFill>
              </a:defRPr>
            </a:lvl3pPr>
            <a:lvl4pPr marL="0" indent="0">
              <a:spcBef>
                <a:spcPts val="0"/>
              </a:spcBef>
              <a:buNone/>
              <a:defRPr sz="2500">
                <a:solidFill>
                  <a:schemeClr val="bg1"/>
                </a:solidFill>
              </a:defRPr>
            </a:lvl4pPr>
            <a:lvl5pPr marL="0">
              <a:spcBef>
                <a:spcPts val="0"/>
              </a:spcBef>
              <a:defRPr sz="2500">
                <a:solidFill>
                  <a:schemeClr val="bg1"/>
                </a:solidFill>
              </a:defRPr>
            </a:lvl5pPr>
            <a:lvl6pPr>
              <a:spcBef>
                <a:spcPts val="0"/>
              </a:spcBef>
              <a:defRPr sz="2500">
                <a:solidFill>
                  <a:schemeClr val="bg1"/>
                </a:solidFill>
              </a:defRPr>
            </a:lvl6pPr>
            <a:lvl7pPr>
              <a:spcBef>
                <a:spcPts val="0"/>
              </a:spcBef>
              <a:defRPr sz="2500">
                <a:solidFill>
                  <a:schemeClr val="bg1"/>
                </a:solidFill>
              </a:defRPr>
            </a:lvl7pPr>
            <a:lvl8pPr>
              <a:spcBef>
                <a:spcPts val="0"/>
              </a:spcBef>
              <a:defRPr sz="2500">
                <a:solidFill>
                  <a:schemeClr val="bg1"/>
                </a:solidFill>
              </a:defRPr>
            </a:lvl8pPr>
            <a:lvl9pPr>
              <a:spcBef>
                <a:spcPts val="0"/>
              </a:spcBef>
              <a:defRPr sz="2500">
                <a:solidFill>
                  <a:schemeClr val="bg1"/>
                </a:solidFill>
              </a:defRPr>
            </a:lvl9pPr>
          </a:lstStyle>
          <a:p>
            <a:pPr marL="0" marR="0" lvl="0" indent="0" algn="l" defTabSz="914354"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Click to add subtitle</a:t>
            </a:r>
            <a:endParaRPr lang="en-GB" dirty="0"/>
          </a:p>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a:t>
            </a:r>
          </a:p>
          <a:p>
            <a:pPr lvl="6"/>
            <a:r>
              <a:rPr lang="en-US" dirty="0"/>
              <a:t>Seven</a:t>
            </a:r>
          </a:p>
          <a:p>
            <a:pPr lvl="7"/>
            <a:r>
              <a:rPr lang="en-US" dirty="0"/>
              <a:t>Eight</a:t>
            </a:r>
          </a:p>
          <a:p>
            <a:pPr lvl="8"/>
            <a:r>
              <a:rPr lang="en-US" dirty="0"/>
              <a:t>Nine</a:t>
            </a:r>
            <a:endParaRPr lang="en-AU" dirty="0"/>
          </a:p>
        </p:txBody>
      </p:sp>
      <p:sp>
        <p:nvSpPr>
          <p:cNvPr id="2" name="Title 1"/>
          <p:cNvSpPr>
            <a:spLocks noGrp="1"/>
          </p:cNvSpPr>
          <p:nvPr userDrawn="1">
            <p:ph type="title" hasCustomPrompt="1"/>
          </p:nvPr>
        </p:nvSpPr>
        <p:spPr>
          <a:xfrm>
            <a:off x="439156" y="838201"/>
            <a:ext cx="3713747" cy="1152194"/>
          </a:xfrm>
        </p:spPr>
        <p:txBody>
          <a:bodyPr anchor="b"/>
          <a:lstStyle>
            <a:lvl1pPr>
              <a:defRPr sz="4500" b="0">
                <a:solidFill>
                  <a:schemeClr val="bg1"/>
                </a:solidFill>
              </a:defRPr>
            </a:lvl1pPr>
          </a:lstStyle>
          <a:p>
            <a:r>
              <a:rPr lang="en-US" dirty="0"/>
              <a:t>Click to add title</a:t>
            </a:r>
            <a:endParaRPr lang="en-GB" dirty="0"/>
          </a:p>
        </p:txBody>
      </p:sp>
    </p:spTree>
    <p:extLst>
      <p:ext uri="{BB962C8B-B14F-4D97-AF65-F5344CB8AC3E}">
        <p14:creationId xmlns:p14="http://schemas.microsoft.com/office/powerpoint/2010/main" val="297236281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ection Slide C">
    <p:spTree>
      <p:nvGrpSpPr>
        <p:cNvPr id="1" name=""/>
        <p:cNvGrpSpPr/>
        <p:nvPr/>
      </p:nvGrpSpPr>
      <p:grpSpPr>
        <a:xfrm>
          <a:off x="0" y="0"/>
          <a:ext cx="0" cy="0"/>
          <a:chOff x="0" y="0"/>
          <a:chExt cx="0" cy="0"/>
        </a:xfrm>
      </p:grpSpPr>
      <p:sp>
        <p:nvSpPr>
          <p:cNvPr id="30" name="Rectangle 29">
            <a:extLst>
              <a:ext uri="{FF2B5EF4-FFF2-40B4-BE49-F238E27FC236}">
                <a16:creationId xmlns:a16="http://schemas.microsoft.com/office/drawing/2014/main" id="{A8479152-EC59-4E85-860A-7F94ED52F8B1}"/>
              </a:ext>
            </a:extLst>
          </p:cNvPr>
          <p:cNvSpPr/>
          <p:nvPr userDrawn="1"/>
        </p:nvSpPr>
        <p:spPr>
          <a:xfrm>
            <a:off x="4" y="0"/>
            <a:ext cx="9143999"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21" name="Picture Placeholder 20">
            <a:extLst>
              <a:ext uri="{FF2B5EF4-FFF2-40B4-BE49-F238E27FC236}">
                <a16:creationId xmlns:a16="http://schemas.microsoft.com/office/drawing/2014/main" id="{94161EC7-202A-49A9-B3C8-B9CD366B84DF}"/>
              </a:ext>
            </a:extLst>
          </p:cNvPr>
          <p:cNvSpPr>
            <a:spLocks noGrp="1"/>
          </p:cNvSpPr>
          <p:nvPr>
            <p:ph type="pic" sz="quarter" idx="17" hasCustomPrompt="1"/>
          </p:nvPr>
        </p:nvSpPr>
        <p:spPr>
          <a:xfrm>
            <a:off x="-2" y="-1"/>
            <a:ext cx="9144000" cy="6858000"/>
          </a:xfrm>
          <a:custGeom>
            <a:avLst/>
            <a:gdLst>
              <a:gd name="connsiteX0" fmla="*/ 0 w 9144000"/>
              <a:gd name="connsiteY0" fmla="*/ 0 h 6858000"/>
              <a:gd name="connsiteX1" fmla="*/ 9144000 w 9144000"/>
              <a:gd name="connsiteY1" fmla="*/ 0 h 6858000"/>
              <a:gd name="connsiteX2" fmla="*/ 9144000 w 9144000"/>
              <a:gd name="connsiteY2" fmla="*/ 6858000 h 6858000"/>
              <a:gd name="connsiteX3" fmla="*/ 0 w 9144000"/>
              <a:gd name="connsiteY3" fmla="*/ 6858000 h 6858000"/>
              <a:gd name="connsiteX4" fmla="*/ 0 w 9144000"/>
              <a:gd name="connsiteY4" fmla="*/ 6259424 h 6858000"/>
              <a:gd name="connsiteX5" fmla="*/ 172197 w 9144000"/>
              <a:gd name="connsiteY5" fmla="*/ 6259424 h 6858000"/>
              <a:gd name="connsiteX6" fmla="*/ 1827670 w 9144000"/>
              <a:gd name="connsiteY6" fmla="*/ 6259424 h 6858000"/>
              <a:gd name="connsiteX7" fmla="*/ 4656796 w 9144000"/>
              <a:gd name="connsiteY7" fmla="*/ 3430702 h 6858000"/>
              <a:gd name="connsiteX8" fmla="*/ 1827670 w 9144000"/>
              <a:gd name="connsiteY8" fmla="*/ 601980 h 6858000"/>
              <a:gd name="connsiteX9" fmla="*/ 187512 w 9144000"/>
              <a:gd name="connsiteY9" fmla="*/ 601980 h 6858000"/>
              <a:gd name="connsiteX10" fmla="*/ 0 w 9144000"/>
              <a:gd name="connsiteY10" fmla="*/ 60198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144000" h="6858000">
                <a:moveTo>
                  <a:pt x="0" y="0"/>
                </a:moveTo>
                <a:lnTo>
                  <a:pt x="9144000" y="0"/>
                </a:lnTo>
                <a:lnTo>
                  <a:pt x="9144000" y="6858000"/>
                </a:lnTo>
                <a:lnTo>
                  <a:pt x="0" y="6858000"/>
                </a:lnTo>
                <a:lnTo>
                  <a:pt x="0" y="6259424"/>
                </a:lnTo>
                <a:lnTo>
                  <a:pt x="172197" y="6259424"/>
                </a:lnTo>
                <a:cubicBezTo>
                  <a:pt x="584820" y="6259424"/>
                  <a:pt x="1123755" y="6259424"/>
                  <a:pt x="1827670" y="6259424"/>
                </a:cubicBezTo>
                <a:cubicBezTo>
                  <a:pt x="3389551" y="6259424"/>
                  <a:pt x="4656796" y="4992360"/>
                  <a:pt x="4656796" y="3430702"/>
                </a:cubicBezTo>
                <a:cubicBezTo>
                  <a:pt x="4656796" y="1869045"/>
                  <a:pt x="3389551" y="601980"/>
                  <a:pt x="1827670" y="601980"/>
                </a:cubicBezTo>
                <a:cubicBezTo>
                  <a:pt x="1827670" y="601980"/>
                  <a:pt x="1827670" y="601980"/>
                  <a:pt x="187512" y="601980"/>
                </a:cubicBezTo>
                <a:lnTo>
                  <a:pt x="0" y="601980"/>
                </a:lnTo>
                <a:close/>
              </a:path>
            </a:pathLst>
          </a:custGeom>
          <a:solidFill>
            <a:srgbClr val="BFBFBF"/>
          </a:solidFill>
        </p:spPr>
        <p:txBody>
          <a:bodyPr wrap="square" lIns="144000" tIns="144000" rIns="144000" bIns="144000">
            <a:noAutofit/>
          </a:bodyPr>
          <a:lstStyle>
            <a:lvl1pPr marL="0" marR="0" indent="0" algn="l" defTabSz="914354" rtl="0" eaLnBrk="1" fontAlgn="auto" latinLnBrk="0" hangingPunct="1">
              <a:lnSpc>
                <a:spcPct val="90000"/>
              </a:lnSpc>
              <a:spcBef>
                <a:spcPts val="1000"/>
              </a:spcBef>
              <a:spcAft>
                <a:spcPts val="2400"/>
              </a:spcAft>
              <a:buClrTx/>
              <a:buSzTx/>
              <a:buFont typeface="Arial" panose="020B0604020202020204" pitchFamily="34" charset="0"/>
              <a:buNone/>
              <a:tabLst/>
              <a:defRPr sz="1400">
                <a:solidFill>
                  <a:schemeClr val="bg1"/>
                </a:solidFill>
              </a:defRPr>
            </a:lvl1pPr>
            <a:lvl2pPr>
              <a:defRPr sz="8300"/>
            </a:lvl2pPr>
            <a:lvl3pPr>
              <a:defRPr sz="100"/>
            </a:lvl3pPr>
            <a:lvl4pPr>
              <a:defRPr sz="7000"/>
            </a:lvl4pPr>
            <a:lvl5pPr>
              <a:defRPr sz="1400"/>
            </a:lvl5pPr>
          </a:lstStyle>
          <a:p>
            <a:r>
              <a:rPr lang="en-AU" dirty="0"/>
              <a:t>Drag and drop image form a folder, or click on the placeholder and select ‘Insert \ Images’</a:t>
            </a:r>
          </a:p>
        </p:txBody>
      </p:sp>
      <p:sp>
        <p:nvSpPr>
          <p:cNvPr id="8" name="Text Placeholder 5">
            <a:extLst>
              <a:ext uri="{FF2B5EF4-FFF2-40B4-BE49-F238E27FC236}">
                <a16:creationId xmlns:a16="http://schemas.microsoft.com/office/drawing/2014/main" id="{604EF342-46D1-4FD4-9BAD-2095BFDED218}"/>
              </a:ext>
            </a:extLst>
          </p:cNvPr>
          <p:cNvSpPr>
            <a:spLocks noGrp="1" noChangeAspect="1"/>
          </p:cNvSpPr>
          <p:nvPr>
            <p:ph type="body" sz="quarter" idx="16" hasCustomPrompt="1"/>
          </p:nvPr>
        </p:nvSpPr>
        <p:spPr>
          <a:xfrm>
            <a:off x="3729598" y="2586599"/>
            <a:ext cx="1684800" cy="1684800"/>
          </a:xfrm>
          <a:blipFill dpi="0" rotWithShape="1">
            <a:blip r:embed="rId2">
              <a:extLst>
                <a:ext uri="{28A0092B-C50C-407E-A947-70E740481C1C}">
                  <a14:useLocalDpi xmlns:a14="http://schemas.microsoft.com/office/drawing/2010/main" val="0"/>
                </a:ext>
              </a:extLst>
            </a:blip>
            <a:srcRect/>
            <a:stretch>
              <a:fillRect/>
            </a:stretch>
          </a:blipFill>
        </p:spPr>
        <p:txBody>
          <a:bodyPr/>
          <a:lstStyle>
            <a:lvl1pPr>
              <a:lnSpc>
                <a:spcPct val="100000"/>
              </a:lnSpc>
              <a:spcBef>
                <a:spcPts val="0"/>
              </a:spcBef>
              <a:spcAft>
                <a:spcPts val="0"/>
              </a:spcAft>
              <a:defRPr sz="200">
                <a:solidFill>
                  <a:schemeClr val="bg1"/>
                </a:solidFill>
              </a:defRPr>
            </a:lvl1pPr>
            <a:lvl2pPr>
              <a:spcBef>
                <a:spcPts val="0"/>
              </a:spcBef>
              <a:defRPr sz="200">
                <a:solidFill>
                  <a:schemeClr val="bg1"/>
                </a:solidFill>
              </a:defRPr>
            </a:lvl2pPr>
            <a:lvl3pPr marL="0" indent="0">
              <a:spcBef>
                <a:spcPts val="0"/>
              </a:spcBef>
              <a:buNone/>
              <a:defRPr sz="200">
                <a:solidFill>
                  <a:schemeClr val="bg1"/>
                </a:solidFill>
              </a:defRPr>
            </a:lvl3pPr>
            <a:lvl4pPr marL="0" indent="0">
              <a:spcBef>
                <a:spcPts val="0"/>
              </a:spcBef>
              <a:buNone/>
              <a:defRPr sz="200">
                <a:solidFill>
                  <a:schemeClr val="bg1"/>
                </a:solidFill>
              </a:defRPr>
            </a:lvl4pPr>
            <a:lvl5pPr marL="0">
              <a:spcBef>
                <a:spcPts val="0"/>
              </a:spcBef>
              <a:defRPr sz="200">
                <a:solidFill>
                  <a:schemeClr val="bg1"/>
                </a:solidFill>
              </a:defRPr>
            </a:lvl5pPr>
            <a:lvl6pPr>
              <a:spcBef>
                <a:spcPts val="0"/>
              </a:spcBef>
              <a:defRPr sz="200">
                <a:solidFill>
                  <a:schemeClr val="bg1"/>
                </a:solidFill>
              </a:defRPr>
            </a:lvl6pPr>
            <a:lvl7pPr>
              <a:spcBef>
                <a:spcPts val="0"/>
              </a:spcBef>
              <a:defRPr sz="200">
                <a:solidFill>
                  <a:schemeClr val="bg1"/>
                </a:solidFill>
              </a:defRPr>
            </a:lvl7pPr>
            <a:lvl8pPr>
              <a:spcBef>
                <a:spcPts val="0"/>
              </a:spcBef>
              <a:defRPr sz="200">
                <a:solidFill>
                  <a:schemeClr val="bg1"/>
                </a:solidFill>
              </a:defRPr>
            </a:lvl8pPr>
            <a:lvl9pPr>
              <a:spcBef>
                <a:spcPts val="0"/>
              </a:spcBef>
              <a:defRPr sz="200">
                <a:solidFill>
                  <a:schemeClr val="bg1"/>
                </a:solidFill>
              </a:defRPr>
            </a:lvl9pPr>
          </a:lstStyle>
          <a:p>
            <a:pPr lvl="0"/>
            <a:r>
              <a:rPr lang="en-US" dirty="0"/>
              <a:t>   </a:t>
            </a:r>
            <a:endParaRPr lang="en-AU" dirty="0"/>
          </a:p>
        </p:txBody>
      </p:sp>
      <p:sp>
        <p:nvSpPr>
          <p:cNvPr id="9" name="Footer Placeholder 8">
            <a:extLst>
              <a:ext uri="{FF2B5EF4-FFF2-40B4-BE49-F238E27FC236}">
                <a16:creationId xmlns:a16="http://schemas.microsoft.com/office/drawing/2014/main" id="{B6BDA700-3D1B-49F1-9223-954502A2E2FB}"/>
              </a:ext>
            </a:extLst>
          </p:cNvPr>
          <p:cNvSpPr>
            <a:spLocks noGrp="1"/>
          </p:cNvSpPr>
          <p:nvPr>
            <p:ph type="ftr" sz="quarter" idx="15"/>
          </p:nvPr>
        </p:nvSpPr>
        <p:spPr/>
        <p:txBody>
          <a:bodyPr/>
          <a:lstStyle>
            <a:lvl1pPr>
              <a:defRPr>
                <a:solidFill>
                  <a:schemeClr val="bg1"/>
                </a:solidFill>
              </a:defRPr>
            </a:lvl1pPr>
          </a:lstStyle>
          <a:p>
            <a:endParaRPr lang="en-GB" dirty="0"/>
          </a:p>
        </p:txBody>
      </p:sp>
      <p:sp>
        <p:nvSpPr>
          <p:cNvPr id="11" name="Text Placeholder 5">
            <a:extLst>
              <a:ext uri="{FF2B5EF4-FFF2-40B4-BE49-F238E27FC236}">
                <a16:creationId xmlns:a16="http://schemas.microsoft.com/office/drawing/2014/main" id="{B36ACC5A-D2CF-40E7-8984-09E0560FD4B7}"/>
              </a:ext>
            </a:extLst>
          </p:cNvPr>
          <p:cNvSpPr>
            <a:spLocks noGrp="1"/>
          </p:cNvSpPr>
          <p:nvPr>
            <p:ph type="body" sz="quarter" idx="13" hasCustomPrompt="1"/>
          </p:nvPr>
        </p:nvSpPr>
        <p:spPr>
          <a:xfrm>
            <a:off x="438717" y="3213105"/>
            <a:ext cx="3433198" cy="1347315"/>
          </a:xfrm>
        </p:spPr>
        <p:txBody>
          <a:bodyPr/>
          <a:lstStyle>
            <a:lvl1pPr marL="0" marR="0" indent="0" algn="l" defTabSz="914354" rtl="0" eaLnBrk="1" fontAlgn="auto" latinLnBrk="0" hangingPunct="1">
              <a:lnSpc>
                <a:spcPct val="100000"/>
              </a:lnSpc>
              <a:spcBef>
                <a:spcPts val="0"/>
              </a:spcBef>
              <a:spcAft>
                <a:spcPts val="0"/>
              </a:spcAft>
              <a:buClrTx/>
              <a:buSzTx/>
              <a:buFont typeface="Arial" panose="020B0604020202020204" pitchFamily="34" charset="0"/>
              <a:buNone/>
              <a:tabLst/>
              <a:defRPr sz="2500">
                <a:solidFill>
                  <a:schemeClr val="bg1"/>
                </a:solidFill>
              </a:defRPr>
            </a:lvl1pPr>
            <a:lvl2pPr>
              <a:spcBef>
                <a:spcPts val="0"/>
              </a:spcBef>
              <a:defRPr sz="2500">
                <a:solidFill>
                  <a:schemeClr val="bg1"/>
                </a:solidFill>
              </a:defRPr>
            </a:lvl2pPr>
            <a:lvl3pPr marL="0" indent="0">
              <a:spcBef>
                <a:spcPts val="0"/>
              </a:spcBef>
              <a:buNone/>
              <a:defRPr sz="2500">
                <a:solidFill>
                  <a:schemeClr val="bg1"/>
                </a:solidFill>
              </a:defRPr>
            </a:lvl3pPr>
            <a:lvl4pPr marL="0" indent="0">
              <a:spcBef>
                <a:spcPts val="0"/>
              </a:spcBef>
              <a:buNone/>
              <a:defRPr sz="2500">
                <a:solidFill>
                  <a:schemeClr val="bg1"/>
                </a:solidFill>
              </a:defRPr>
            </a:lvl4pPr>
            <a:lvl5pPr marL="0">
              <a:spcBef>
                <a:spcPts val="0"/>
              </a:spcBef>
              <a:defRPr sz="2500">
                <a:solidFill>
                  <a:schemeClr val="bg1"/>
                </a:solidFill>
              </a:defRPr>
            </a:lvl5pPr>
            <a:lvl6pPr>
              <a:spcBef>
                <a:spcPts val="0"/>
              </a:spcBef>
              <a:defRPr sz="2500">
                <a:solidFill>
                  <a:schemeClr val="bg1"/>
                </a:solidFill>
              </a:defRPr>
            </a:lvl6pPr>
            <a:lvl7pPr>
              <a:spcBef>
                <a:spcPts val="0"/>
              </a:spcBef>
              <a:defRPr sz="2500">
                <a:solidFill>
                  <a:schemeClr val="bg1"/>
                </a:solidFill>
              </a:defRPr>
            </a:lvl7pPr>
            <a:lvl8pPr>
              <a:spcBef>
                <a:spcPts val="0"/>
              </a:spcBef>
              <a:defRPr sz="2500">
                <a:solidFill>
                  <a:schemeClr val="bg1"/>
                </a:solidFill>
              </a:defRPr>
            </a:lvl8pPr>
            <a:lvl9pPr>
              <a:spcBef>
                <a:spcPts val="0"/>
              </a:spcBef>
              <a:defRPr sz="2500">
                <a:solidFill>
                  <a:schemeClr val="bg1"/>
                </a:solidFill>
              </a:defRPr>
            </a:lvl9pPr>
          </a:lstStyle>
          <a:p>
            <a:pPr marL="0" marR="0" lvl="0" indent="0" algn="l" defTabSz="914354"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Click to add subtitle</a:t>
            </a:r>
            <a:endParaRPr lang="en-GB" dirty="0"/>
          </a:p>
          <a:p>
            <a:pPr lvl="0"/>
            <a:r>
              <a:rPr lang="en-US" dirty="0"/>
              <a:t>Sub 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a:t>
            </a:r>
          </a:p>
          <a:p>
            <a:pPr lvl="6"/>
            <a:r>
              <a:rPr lang="en-US" dirty="0"/>
              <a:t>Seven</a:t>
            </a:r>
          </a:p>
          <a:p>
            <a:pPr lvl="7"/>
            <a:r>
              <a:rPr lang="en-US" dirty="0"/>
              <a:t>Eight</a:t>
            </a:r>
          </a:p>
          <a:p>
            <a:pPr lvl="8"/>
            <a:r>
              <a:rPr lang="en-US" dirty="0"/>
              <a:t>Nine</a:t>
            </a:r>
            <a:endParaRPr lang="en-AU" dirty="0"/>
          </a:p>
        </p:txBody>
      </p:sp>
      <p:sp>
        <p:nvSpPr>
          <p:cNvPr id="27" name="Title 26">
            <a:extLst>
              <a:ext uri="{FF2B5EF4-FFF2-40B4-BE49-F238E27FC236}">
                <a16:creationId xmlns:a16="http://schemas.microsoft.com/office/drawing/2014/main" id="{ABBA3CDA-E776-40AE-B46D-45A45CC5D973}"/>
              </a:ext>
            </a:extLst>
          </p:cNvPr>
          <p:cNvSpPr>
            <a:spLocks noGrp="1"/>
          </p:cNvSpPr>
          <p:nvPr>
            <p:ph type="title" hasCustomPrompt="1"/>
          </p:nvPr>
        </p:nvSpPr>
        <p:spPr>
          <a:xfrm>
            <a:off x="438714" y="2222669"/>
            <a:ext cx="3433198" cy="959957"/>
          </a:xfrm>
        </p:spPr>
        <p:txBody>
          <a:bodyPr anchor="b"/>
          <a:lstStyle>
            <a:lvl1pPr>
              <a:defRPr sz="4500" b="0">
                <a:solidFill>
                  <a:schemeClr val="bg1"/>
                </a:solidFill>
              </a:defRPr>
            </a:lvl1pPr>
          </a:lstStyle>
          <a:p>
            <a:r>
              <a:rPr lang="en-US" dirty="0"/>
              <a:t>Click to add title</a:t>
            </a:r>
            <a:endParaRPr lang="en-AU" dirty="0"/>
          </a:p>
        </p:txBody>
      </p:sp>
    </p:spTree>
    <p:extLst>
      <p:ext uri="{BB962C8B-B14F-4D97-AF65-F5344CB8AC3E}">
        <p14:creationId xmlns:p14="http://schemas.microsoft.com/office/powerpoint/2010/main" val="405929608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ection Slide D">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0C57DA6F-A204-4940-B919-67CA81BB5E70}"/>
              </a:ext>
            </a:extLst>
          </p:cNvPr>
          <p:cNvSpPr>
            <a:spLocks noGrp="1"/>
          </p:cNvSpPr>
          <p:nvPr>
            <p:ph type="pic" sz="quarter" idx="17" hasCustomPrompt="1"/>
          </p:nvPr>
        </p:nvSpPr>
        <p:spPr>
          <a:xfrm>
            <a:off x="0" y="0"/>
            <a:ext cx="9144000" cy="6858000"/>
          </a:xfrm>
          <a:solidFill>
            <a:schemeClr val="bg1">
              <a:lumMod val="75000"/>
            </a:schemeClr>
          </a:solidFill>
        </p:spPr>
        <p:txBody>
          <a:bodyPr lIns="144000" tIns="144000"/>
          <a:lstStyle>
            <a:lvl1pPr>
              <a:defRPr sz="1400">
                <a:solidFill>
                  <a:schemeClr val="bg1"/>
                </a:solidFill>
              </a:defRPr>
            </a:lvl1pPr>
          </a:lstStyle>
          <a:p>
            <a:r>
              <a:rPr lang="en-AU" sz="1400" dirty="0"/>
              <a:t>Click Icon to Add Image</a:t>
            </a:r>
            <a:endParaRPr lang="en-AU" dirty="0"/>
          </a:p>
        </p:txBody>
      </p:sp>
      <p:sp>
        <p:nvSpPr>
          <p:cNvPr id="7" name="Text Placeholder 5">
            <a:extLst>
              <a:ext uri="{FF2B5EF4-FFF2-40B4-BE49-F238E27FC236}">
                <a16:creationId xmlns:a16="http://schemas.microsoft.com/office/drawing/2014/main" id="{CC306DCC-F9C8-4A82-AE11-F835D5078FE3}"/>
              </a:ext>
            </a:extLst>
          </p:cNvPr>
          <p:cNvSpPr>
            <a:spLocks noGrp="1" noChangeAspect="1"/>
          </p:cNvSpPr>
          <p:nvPr>
            <p:ph type="body" sz="quarter" idx="18" hasCustomPrompt="1"/>
          </p:nvPr>
        </p:nvSpPr>
        <p:spPr>
          <a:xfrm>
            <a:off x="7931127" y="5594831"/>
            <a:ext cx="1062000" cy="1062000"/>
          </a:xfrm>
          <a:blipFill dpi="0" rotWithShape="1">
            <a:blip r:embed="rId2">
              <a:extLst>
                <a:ext uri="{28A0092B-C50C-407E-A947-70E740481C1C}">
                  <a14:useLocalDpi xmlns:a14="http://schemas.microsoft.com/office/drawing/2010/main" val="0"/>
                </a:ext>
              </a:extLst>
            </a:blip>
            <a:srcRect/>
            <a:stretch>
              <a:fillRect/>
            </a:stretch>
          </a:blipFill>
        </p:spPr>
        <p:txBody>
          <a:bodyPr/>
          <a:lstStyle>
            <a:lvl1pPr>
              <a:lnSpc>
                <a:spcPct val="100000"/>
              </a:lnSpc>
              <a:spcBef>
                <a:spcPts val="0"/>
              </a:spcBef>
              <a:spcAft>
                <a:spcPts val="0"/>
              </a:spcAft>
              <a:defRPr sz="200">
                <a:solidFill>
                  <a:schemeClr val="bg1"/>
                </a:solidFill>
              </a:defRPr>
            </a:lvl1pPr>
            <a:lvl2pPr>
              <a:spcBef>
                <a:spcPts val="0"/>
              </a:spcBef>
              <a:defRPr sz="200">
                <a:solidFill>
                  <a:schemeClr val="bg1"/>
                </a:solidFill>
              </a:defRPr>
            </a:lvl2pPr>
            <a:lvl3pPr marL="0" indent="0">
              <a:spcBef>
                <a:spcPts val="0"/>
              </a:spcBef>
              <a:buNone/>
              <a:defRPr sz="200">
                <a:solidFill>
                  <a:schemeClr val="bg1"/>
                </a:solidFill>
              </a:defRPr>
            </a:lvl3pPr>
            <a:lvl4pPr marL="0" indent="0">
              <a:spcBef>
                <a:spcPts val="0"/>
              </a:spcBef>
              <a:buNone/>
              <a:defRPr sz="200">
                <a:solidFill>
                  <a:schemeClr val="bg1"/>
                </a:solidFill>
              </a:defRPr>
            </a:lvl4pPr>
            <a:lvl5pPr marL="0">
              <a:spcBef>
                <a:spcPts val="0"/>
              </a:spcBef>
              <a:defRPr sz="200">
                <a:solidFill>
                  <a:schemeClr val="bg1"/>
                </a:solidFill>
              </a:defRPr>
            </a:lvl5pPr>
            <a:lvl6pPr>
              <a:spcBef>
                <a:spcPts val="0"/>
              </a:spcBef>
              <a:defRPr sz="200">
                <a:solidFill>
                  <a:schemeClr val="bg1"/>
                </a:solidFill>
              </a:defRPr>
            </a:lvl6pPr>
            <a:lvl7pPr>
              <a:spcBef>
                <a:spcPts val="0"/>
              </a:spcBef>
              <a:defRPr sz="200">
                <a:solidFill>
                  <a:schemeClr val="bg1"/>
                </a:solidFill>
              </a:defRPr>
            </a:lvl7pPr>
            <a:lvl8pPr>
              <a:spcBef>
                <a:spcPts val="0"/>
              </a:spcBef>
              <a:defRPr sz="200">
                <a:solidFill>
                  <a:schemeClr val="bg1"/>
                </a:solidFill>
              </a:defRPr>
            </a:lvl8pPr>
            <a:lvl9pPr>
              <a:spcBef>
                <a:spcPts val="0"/>
              </a:spcBef>
              <a:defRPr sz="200">
                <a:solidFill>
                  <a:schemeClr val="bg1"/>
                </a:solidFill>
              </a:defRPr>
            </a:lvl9pPr>
          </a:lstStyle>
          <a:p>
            <a:pPr lvl="0"/>
            <a:r>
              <a:rPr lang="en-US" dirty="0"/>
              <a:t>   </a:t>
            </a:r>
            <a:endParaRPr lang="en-AU" dirty="0"/>
          </a:p>
        </p:txBody>
      </p:sp>
      <p:sp>
        <p:nvSpPr>
          <p:cNvPr id="9" name="Footer Placeholder 8">
            <a:extLst>
              <a:ext uri="{FF2B5EF4-FFF2-40B4-BE49-F238E27FC236}">
                <a16:creationId xmlns:a16="http://schemas.microsoft.com/office/drawing/2014/main" id="{B6BDA700-3D1B-49F1-9223-954502A2E2FB}"/>
              </a:ext>
            </a:extLst>
          </p:cNvPr>
          <p:cNvSpPr>
            <a:spLocks noGrp="1"/>
          </p:cNvSpPr>
          <p:nvPr>
            <p:ph type="ftr" sz="quarter" idx="15"/>
          </p:nvPr>
        </p:nvSpPr>
        <p:spPr/>
        <p:txBody>
          <a:bodyPr/>
          <a:lstStyle>
            <a:lvl1pPr>
              <a:defRPr>
                <a:solidFill>
                  <a:schemeClr val="tx1"/>
                </a:solidFill>
              </a:defRPr>
            </a:lvl1pPr>
          </a:lstStyle>
          <a:p>
            <a:endParaRPr lang="en-GB" dirty="0"/>
          </a:p>
        </p:txBody>
      </p:sp>
      <p:sp>
        <p:nvSpPr>
          <p:cNvPr id="11" name="Text Placeholder 5">
            <a:extLst>
              <a:ext uri="{FF2B5EF4-FFF2-40B4-BE49-F238E27FC236}">
                <a16:creationId xmlns:a16="http://schemas.microsoft.com/office/drawing/2014/main" id="{B36ACC5A-D2CF-40E7-8984-09E0560FD4B7}"/>
              </a:ext>
            </a:extLst>
          </p:cNvPr>
          <p:cNvSpPr>
            <a:spLocks noGrp="1"/>
          </p:cNvSpPr>
          <p:nvPr>
            <p:ph type="body" sz="quarter" idx="13" hasCustomPrompt="1"/>
          </p:nvPr>
        </p:nvSpPr>
        <p:spPr>
          <a:xfrm>
            <a:off x="438717" y="3213105"/>
            <a:ext cx="3433198" cy="1347315"/>
          </a:xfrm>
        </p:spPr>
        <p:txBody>
          <a:bodyPr/>
          <a:lstStyle>
            <a:lvl1pPr marL="0" marR="0" indent="0" algn="l" defTabSz="914354" rtl="0" eaLnBrk="1" fontAlgn="auto" latinLnBrk="0" hangingPunct="1">
              <a:lnSpc>
                <a:spcPct val="100000"/>
              </a:lnSpc>
              <a:spcBef>
                <a:spcPts val="0"/>
              </a:spcBef>
              <a:spcAft>
                <a:spcPts val="0"/>
              </a:spcAft>
              <a:buClrTx/>
              <a:buSzTx/>
              <a:buFont typeface="Arial" panose="020B0604020202020204" pitchFamily="34" charset="0"/>
              <a:buNone/>
              <a:tabLst/>
              <a:defRPr sz="2500">
                <a:solidFill>
                  <a:schemeClr val="bg1"/>
                </a:solidFill>
              </a:defRPr>
            </a:lvl1pPr>
            <a:lvl2pPr marL="223189" indent="-179992">
              <a:spcBef>
                <a:spcPts val="0"/>
              </a:spcBef>
              <a:buSzPct val="75000"/>
              <a:buFont typeface="Calibri" panose="020F0502020204030204" pitchFamily="34" charset="0"/>
              <a:buChar char="●"/>
              <a:defRPr sz="1800">
                <a:solidFill>
                  <a:schemeClr val="bg1"/>
                </a:solidFill>
              </a:defRPr>
            </a:lvl2pPr>
            <a:lvl3pPr marL="223189" indent="-179992">
              <a:spcBef>
                <a:spcPts val="0"/>
              </a:spcBef>
              <a:buSzPct val="75000"/>
              <a:buFont typeface="Calibri" panose="020F0502020204030204" pitchFamily="34" charset="0"/>
              <a:buChar char="●"/>
              <a:defRPr sz="1800">
                <a:solidFill>
                  <a:schemeClr val="bg1"/>
                </a:solidFill>
              </a:defRPr>
            </a:lvl3pPr>
            <a:lvl4pPr marL="223189" indent="-179992">
              <a:spcBef>
                <a:spcPts val="0"/>
              </a:spcBef>
              <a:buSzPct val="75000"/>
              <a:buFont typeface="Calibri" panose="020F0502020204030204" pitchFamily="34" charset="0"/>
              <a:buChar char="●"/>
              <a:defRPr sz="1800">
                <a:solidFill>
                  <a:schemeClr val="bg1"/>
                </a:solidFill>
              </a:defRPr>
            </a:lvl4pPr>
            <a:lvl5pPr marL="223189" indent="-179992">
              <a:spcBef>
                <a:spcPts val="0"/>
              </a:spcBef>
              <a:buSzPct val="75000"/>
              <a:buFont typeface="Calibri" panose="020F0502020204030204" pitchFamily="34" charset="0"/>
              <a:buChar char="●"/>
              <a:defRPr sz="1800">
                <a:solidFill>
                  <a:schemeClr val="bg1"/>
                </a:solidFill>
              </a:defRPr>
            </a:lvl5pPr>
            <a:lvl6pPr marL="223189" indent="-179992">
              <a:spcBef>
                <a:spcPts val="0"/>
              </a:spcBef>
              <a:buSzPct val="75000"/>
              <a:buFont typeface="Calibri" panose="020F0502020204030204" pitchFamily="34" charset="0"/>
              <a:buChar char="●"/>
              <a:defRPr sz="1800">
                <a:solidFill>
                  <a:schemeClr val="bg1"/>
                </a:solidFill>
              </a:defRPr>
            </a:lvl6pPr>
            <a:lvl7pPr marL="223189" indent="-179992">
              <a:spcBef>
                <a:spcPts val="0"/>
              </a:spcBef>
              <a:buSzPct val="75000"/>
              <a:buFont typeface="Calibri" panose="020F0502020204030204" pitchFamily="34" charset="0"/>
              <a:buChar char="●"/>
              <a:defRPr sz="1800">
                <a:solidFill>
                  <a:schemeClr val="bg1"/>
                </a:solidFill>
              </a:defRPr>
            </a:lvl7pPr>
            <a:lvl8pPr marL="223189" indent="-179992">
              <a:spcBef>
                <a:spcPts val="0"/>
              </a:spcBef>
              <a:buSzPct val="75000"/>
              <a:buFont typeface="Calibri" panose="020F0502020204030204" pitchFamily="34" charset="0"/>
              <a:buChar char="●"/>
              <a:defRPr sz="1800">
                <a:solidFill>
                  <a:schemeClr val="bg1"/>
                </a:solidFill>
              </a:defRPr>
            </a:lvl8pPr>
            <a:lvl9pPr marL="223189" indent="-179992">
              <a:spcBef>
                <a:spcPts val="0"/>
              </a:spcBef>
              <a:buSzPct val="75000"/>
              <a:buFont typeface="Calibri" panose="020F0502020204030204" pitchFamily="34" charset="0"/>
              <a:buChar char="●"/>
              <a:defRPr sz="1800">
                <a:solidFill>
                  <a:schemeClr val="bg1"/>
                </a:solidFill>
              </a:defRPr>
            </a:lvl9pPr>
          </a:lstStyle>
          <a:p>
            <a:pPr marL="0" marR="0" lvl="0" indent="0" algn="l" defTabSz="914354"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Click to add subtitle</a:t>
            </a:r>
            <a:endParaRPr lang="en-GB" dirty="0"/>
          </a:p>
          <a:p>
            <a:pPr lvl="0"/>
            <a:r>
              <a:rPr lang="en-US" dirty="0"/>
              <a:t>First level</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a:t>
            </a:r>
          </a:p>
          <a:p>
            <a:pPr lvl="6"/>
            <a:r>
              <a:rPr lang="en-US" dirty="0"/>
              <a:t>Seven</a:t>
            </a:r>
          </a:p>
          <a:p>
            <a:pPr lvl="7"/>
            <a:r>
              <a:rPr lang="en-US" dirty="0"/>
              <a:t>Eight</a:t>
            </a:r>
          </a:p>
          <a:p>
            <a:pPr lvl="8"/>
            <a:r>
              <a:rPr lang="en-US" dirty="0"/>
              <a:t>Nine</a:t>
            </a:r>
            <a:endParaRPr lang="en-AU" dirty="0"/>
          </a:p>
        </p:txBody>
      </p:sp>
      <p:sp>
        <p:nvSpPr>
          <p:cNvPr id="27" name="Title 26">
            <a:extLst>
              <a:ext uri="{FF2B5EF4-FFF2-40B4-BE49-F238E27FC236}">
                <a16:creationId xmlns:a16="http://schemas.microsoft.com/office/drawing/2014/main" id="{ABBA3CDA-E776-40AE-B46D-45A45CC5D973}"/>
              </a:ext>
            </a:extLst>
          </p:cNvPr>
          <p:cNvSpPr>
            <a:spLocks noGrp="1"/>
          </p:cNvSpPr>
          <p:nvPr>
            <p:ph type="title" hasCustomPrompt="1"/>
          </p:nvPr>
        </p:nvSpPr>
        <p:spPr>
          <a:xfrm>
            <a:off x="438714" y="2222669"/>
            <a:ext cx="3433198" cy="959957"/>
          </a:xfrm>
        </p:spPr>
        <p:txBody>
          <a:bodyPr anchor="b"/>
          <a:lstStyle>
            <a:lvl1pPr>
              <a:defRPr sz="4500" b="0">
                <a:solidFill>
                  <a:schemeClr val="bg1"/>
                </a:solidFill>
              </a:defRPr>
            </a:lvl1pPr>
          </a:lstStyle>
          <a:p>
            <a:r>
              <a:rPr lang="en-US" dirty="0"/>
              <a:t>Click to add title</a:t>
            </a:r>
            <a:endParaRPr lang="en-AU" dirty="0"/>
          </a:p>
        </p:txBody>
      </p:sp>
    </p:spTree>
    <p:extLst>
      <p:ext uri="{BB962C8B-B14F-4D97-AF65-F5344CB8AC3E}">
        <p14:creationId xmlns:p14="http://schemas.microsoft.com/office/powerpoint/2010/main" val="392719636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nd Content A">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p>
            <a:endParaRPr lang="en-GB" dirty="0"/>
          </a:p>
        </p:txBody>
      </p:sp>
      <p:sp>
        <p:nvSpPr>
          <p:cNvPr id="6" name="Content Placeholder 5">
            <a:extLst>
              <a:ext uri="{FF2B5EF4-FFF2-40B4-BE49-F238E27FC236}">
                <a16:creationId xmlns:a16="http://schemas.microsoft.com/office/drawing/2014/main" id="{BA9360C9-D6E6-46AC-8EF9-EEF25F267E14}"/>
              </a:ext>
            </a:extLst>
          </p:cNvPr>
          <p:cNvSpPr>
            <a:spLocks noGrp="1"/>
          </p:cNvSpPr>
          <p:nvPr>
            <p:ph sz="quarter" idx="12" hasCustomPrompt="1"/>
          </p:nvPr>
        </p:nvSpPr>
        <p:spPr>
          <a:xfrm>
            <a:off x="367906" y="1758950"/>
            <a:ext cx="7645343" cy="3974666"/>
          </a:xfrm>
        </p:spPr>
        <p:txBody>
          <a:bodyPr/>
          <a:lstStyle>
            <a:lvl1pPr marL="0" marR="0" indent="0" algn="l" defTabSz="914354" rtl="0" eaLnBrk="1" fontAlgn="auto" latinLnBrk="0" hangingPunct="1">
              <a:lnSpc>
                <a:spcPct val="90000"/>
              </a:lnSpc>
              <a:spcBef>
                <a:spcPts val="1000"/>
              </a:spcBef>
              <a:spcAft>
                <a:spcPts val="2400"/>
              </a:spcAft>
              <a:buClrTx/>
              <a:buSzTx/>
              <a:buFont typeface="Arial" panose="020B0604020202020204" pitchFamily="34" charset="0"/>
              <a:buNone/>
              <a:tabLst/>
              <a:defRPr/>
            </a:lvl1pPr>
          </a:lstStyle>
          <a:p>
            <a:pPr marL="0" marR="0" lvl="0" indent="0" algn="l" defTabSz="914354" rtl="0" eaLnBrk="1" fontAlgn="auto" latinLnBrk="0" hangingPunct="1">
              <a:lnSpc>
                <a:spcPct val="90000"/>
              </a:lnSpc>
              <a:spcBef>
                <a:spcPts val="1000"/>
              </a:spcBef>
              <a:spcAft>
                <a:spcPts val="2400"/>
              </a:spcAft>
              <a:buClrTx/>
              <a:buSzTx/>
              <a:buFont typeface="Arial" panose="020B0604020202020204" pitchFamily="34" charset="0"/>
              <a:buNone/>
              <a:tabLst/>
              <a:defRPr/>
            </a:pPr>
            <a:r>
              <a:rPr lang="en-US" dirty="0"/>
              <a:t>Click on the relevant icon at the </a:t>
            </a:r>
            <a:r>
              <a:rPr lang="en-US" dirty="0" err="1"/>
              <a:t>centre</a:t>
            </a:r>
            <a:r>
              <a:rPr lang="en-US" dirty="0"/>
              <a:t> of the placeholder to add: Text / Table / Chart / SmartArt / Image / Media. There are five type styles in the template, available as List Levels. Press the Increase / Decrease button in the paragraph section of the home ribbon to move through the styles</a:t>
            </a:r>
          </a:p>
          <a:p>
            <a:pPr lvl="0"/>
            <a:endParaRPr lang="en-US" dirty="0"/>
          </a:p>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2" name="Title 1"/>
          <p:cNvSpPr>
            <a:spLocks noGrp="1"/>
          </p:cNvSpPr>
          <p:nvPr>
            <p:ph type="title" hasCustomPrompt="1"/>
          </p:nvPr>
        </p:nvSpPr>
        <p:spPr/>
        <p:txBody>
          <a:bodyPr/>
          <a:lstStyle>
            <a:lvl1pPr>
              <a:defRPr/>
            </a:lvl1pPr>
          </a:lstStyle>
          <a:p>
            <a:r>
              <a:rPr lang="en-US" dirty="0"/>
              <a:t>Click to add title</a:t>
            </a:r>
            <a:endParaRPr lang="en-GB" dirty="0"/>
          </a:p>
        </p:txBody>
      </p:sp>
    </p:spTree>
    <p:extLst>
      <p:ext uri="{BB962C8B-B14F-4D97-AF65-F5344CB8AC3E}">
        <p14:creationId xmlns:p14="http://schemas.microsoft.com/office/powerpoint/2010/main" val="189085455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nd Content B">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p>
            <a:endParaRPr lang="en-GB"/>
          </a:p>
        </p:txBody>
      </p:sp>
      <p:sp>
        <p:nvSpPr>
          <p:cNvPr id="6" name="Content Placeholder 5">
            <a:extLst>
              <a:ext uri="{FF2B5EF4-FFF2-40B4-BE49-F238E27FC236}">
                <a16:creationId xmlns:a16="http://schemas.microsoft.com/office/drawing/2014/main" id="{1728D9B9-3392-4769-8DFF-BE6FA168AE0E}"/>
              </a:ext>
            </a:extLst>
          </p:cNvPr>
          <p:cNvSpPr>
            <a:spLocks noGrp="1"/>
          </p:cNvSpPr>
          <p:nvPr>
            <p:ph sz="quarter" idx="12" hasCustomPrompt="1"/>
          </p:nvPr>
        </p:nvSpPr>
        <p:spPr>
          <a:xfrm>
            <a:off x="367906" y="1758950"/>
            <a:ext cx="7645343" cy="3974666"/>
          </a:xfrm>
        </p:spPr>
        <p:txBody>
          <a:bodyPr/>
          <a:lstStyle>
            <a:lvl1pPr marL="0" marR="0" indent="0" algn="l" defTabSz="914354" rtl="0" eaLnBrk="1" fontAlgn="auto" latinLnBrk="0" hangingPunct="1">
              <a:lnSpc>
                <a:spcPct val="90000"/>
              </a:lnSpc>
              <a:spcBef>
                <a:spcPts val="1000"/>
              </a:spcBef>
              <a:spcAft>
                <a:spcPts val="2400"/>
              </a:spcAft>
              <a:buClrTx/>
              <a:buSzTx/>
              <a:buFont typeface="Arial" panose="020B0604020202020204" pitchFamily="34" charset="0"/>
              <a:buNone/>
              <a:tabLst/>
              <a:defRPr/>
            </a:lvl1pPr>
          </a:lstStyle>
          <a:p>
            <a:pPr marL="0" marR="0" lvl="0" indent="0" algn="l" defTabSz="914354" rtl="0" eaLnBrk="1" fontAlgn="auto" latinLnBrk="0" hangingPunct="1">
              <a:lnSpc>
                <a:spcPct val="90000"/>
              </a:lnSpc>
              <a:spcBef>
                <a:spcPts val="1000"/>
              </a:spcBef>
              <a:spcAft>
                <a:spcPts val="2400"/>
              </a:spcAft>
              <a:buClrTx/>
              <a:buSzTx/>
              <a:buFont typeface="Arial" panose="020B0604020202020204" pitchFamily="34" charset="0"/>
              <a:buNone/>
              <a:tabLst/>
              <a:defRPr/>
            </a:pPr>
            <a:r>
              <a:rPr lang="en-US" dirty="0"/>
              <a:t>Click on the relevant icon at the </a:t>
            </a:r>
            <a:r>
              <a:rPr lang="en-US" dirty="0" err="1"/>
              <a:t>centre</a:t>
            </a:r>
            <a:r>
              <a:rPr lang="en-US" dirty="0"/>
              <a:t> of the placeholder to add: Text / Table / Chart / SmartArt / Image / Media. There are five type styles in the template, available as List Levels. Press the Increase / Decrease button in the paragraph section of the home ribbon to move through the styles</a:t>
            </a:r>
          </a:p>
          <a:p>
            <a:pPr lvl="0"/>
            <a:endParaRPr lang="en-US" dirty="0"/>
          </a:p>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2" name="Title 1"/>
          <p:cNvSpPr>
            <a:spLocks noGrp="1"/>
          </p:cNvSpPr>
          <p:nvPr>
            <p:ph type="title" hasCustomPrompt="1"/>
          </p:nvPr>
        </p:nvSpPr>
        <p:spPr/>
        <p:txBody>
          <a:bodyPr/>
          <a:lstStyle>
            <a:lvl1pPr>
              <a:defRPr/>
            </a:lvl1pPr>
          </a:lstStyle>
          <a:p>
            <a:r>
              <a:rPr lang="en-US" dirty="0"/>
              <a:t>Click to add title</a:t>
            </a:r>
            <a:endParaRPr lang="en-GB" dirty="0"/>
          </a:p>
        </p:txBody>
      </p:sp>
    </p:spTree>
    <p:extLst>
      <p:ext uri="{BB962C8B-B14F-4D97-AF65-F5344CB8AC3E}">
        <p14:creationId xmlns:p14="http://schemas.microsoft.com/office/powerpoint/2010/main" val="363001486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image" Target="../media/image1.emf"/><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6" name="Text Placeholder 5">
            <a:extLst>
              <a:ext uri="{FF2B5EF4-FFF2-40B4-BE49-F238E27FC236}">
                <a16:creationId xmlns:a16="http://schemas.microsoft.com/office/drawing/2014/main" id="{DB0D6AE9-CB0C-44B4-B802-9FA97182A736}"/>
              </a:ext>
            </a:extLst>
          </p:cNvPr>
          <p:cNvSpPr txBox="1">
            <a:spLocks noChangeAspect="1"/>
          </p:cNvSpPr>
          <p:nvPr userDrawn="1"/>
        </p:nvSpPr>
        <p:spPr>
          <a:xfrm>
            <a:off x="7931127" y="168122"/>
            <a:ext cx="1062000" cy="1062000"/>
          </a:xfrm>
          <a:prstGeom prst="rect">
            <a:avLst/>
          </a:prstGeom>
          <a:blipFill dpi="0" rotWithShape="1">
            <a:blip r:embed="rId26">
              <a:extLst>
                <a:ext uri="{28A0092B-C50C-407E-A947-70E740481C1C}">
                  <a14:useLocalDpi xmlns:a14="http://schemas.microsoft.com/office/drawing/2010/main" val="0"/>
                </a:ext>
              </a:extLst>
            </a:blip>
            <a:srcRect/>
            <a:stretch>
              <a:fillRect/>
            </a:stretch>
          </a:blipFill>
        </p:spPr>
        <p:txBody>
          <a:bodyPr/>
          <a:lstStyle>
            <a:lvl1pPr marL="0" indent="0" algn="l" defTabSz="914354" rtl="0" eaLnBrk="1" latinLnBrk="0" hangingPunct="1">
              <a:lnSpc>
                <a:spcPct val="100000"/>
              </a:lnSpc>
              <a:spcBef>
                <a:spcPts val="0"/>
              </a:spcBef>
              <a:spcAft>
                <a:spcPts val="0"/>
              </a:spcAft>
              <a:buFont typeface="Arial" panose="020B0604020202020204" pitchFamily="34" charset="0"/>
              <a:buNone/>
              <a:defRPr sz="200" kern="1200">
                <a:solidFill>
                  <a:schemeClr val="bg1"/>
                </a:solidFill>
                <a:latin typeface="+mn-lt"/>
                <a:ea typeface="+mn-ea"/>
                <a:cs typeface="+mn-cs"/>
              </a:defRPr>
            </a:lvl1pPr>
            <a:lvl2pPr marL="0" indent="0" algn="l" defTabSz="914354" rtl="0" eaLnBrk="1" latinLnBrk="0" hangingPunct="1">
              <a:lnSpc>
                <a:spcPct val="100000"/>
              </a:lnSpc>
              <a:spcBef>
                <a:spcPts val="0"/>
              </a:spcBef>
              <a:spcAft>
                <a:spcPts val="0"/>
              </a:spcAft>
              <a:buFont typeface="Arial" panose="020B0604020202020204" pitchFamily="34" charset="0"/>
              <a:buNone/>
              <a:defRPr sz="200" kern="1200">
                <a:solidFill>
                  <a:schemeClr val="bg1"/>
                </a:solidFill>
                <a:latin typeface="+mn-lt"/>
                <a:ea typeface="+mn-ea"/>
                <a:cs typeface="+mn-cs"/>
              </a:defRPr>
            </a:lvl2pPr>
            <a:lvl3pPr marL="0" indent="0" algn="l" defTabSz="914354" rtl="0" eaLnBrk="1" latinLnBrk="0" hangingPunct="1">
              <a:lnSpc>
                <a:spcPct val="100000"/>
              </a:lnSpc>
              <a:spcBef>
                <a:spcPts val="0"/>
              </a:spcBef>
              <a:buSzPct val="110000"/>
              <a:buFont typeface="Arial" panose="020B0604020202020204" pitchFamily="34" charset="0"/>
              <a:buNone/>
              <a:defRPr sz="200" kern="1200">
                <a:solidFill>
                  <a:schemeClr val="bg1"/>
                </a:solidFill>
                <a:latin typeface="+mn-lt"/>
                <a:ea typeface="+mn-ea"/>
                <a:cs typeface="+mn-cs"/>
              </a:defRPr>
            </a:lvl3pPr>
            <a:lvl4pPr marL="0" indent="0" algn="l" defTabSz="914354" rtl="0" eaLnBrk="1" latinLnBrk="0" hangingPunct="1">
              <a:lnSpc>
                <a:spcPct val="100000"/>
              </a:lnSpc>
              <a:spcBef>
                <a:spcPts val="0"/>
              </a:spcBef>
              <a:buFont typeface="Calibri" panose="020F0502020204030204" pitchFamily="34" charset="0"/>
              <a:buNone/>
              <a:defRPr sz="200" kern="1200">
                <a:solidFill>
                  <a:schemeClr val="bg1"/>
                </a:solidFill>
                <a:latin typeface="+mn-lt"/>
                <a:ea typeface="+mn-ea"/>
                <a:cs typeface="+mn-cs"/>
              </a:defRPr>
            </a:lvl4pPr>
            <a:lvl5pPr marL="0" indent="0" algn="l" defTabSz="914354" rtl="0" eaLnBrk="1" latinLnBrk="0" hangingPunct="1">
              <a:lnSpc>
                <a:spcPct val="100000"/>
              </a:lnSpc>
              <a:spcBef>
                <a:spcPts val="0"/>
              </a:spcBef>
              <a:buFont typeface="Arial" panose="020B0604020202020204" pitchFamily="34" charset="0"/>
              <a:buNone/>
              <a:defRPr sz="200" kern="1200">
                <a:solidFill>
                  <a:schemeClr val="bg1"/>
                </a:solidFill>
                <a:latin typeface="+mn-lt"/>
                <a:ea typeface="+mn-ea"/>
                <a:cs typeface="+mn-cs"/>
              </a:defRPr>
            </a:lvl5pPr>
            <a:lvl6pPr marL="0" indent="0" algn="l" defTabSz="914354" rtl="0" eaLnBrk="1" latinLnBrk="0" hangingPunct="1">
              <a:lnSpc>
                <a:spcPct val="100000"/>
              </a:lnSpc>
              <a:spcBef>
                <a:spcPts val="0"/>
              </a:spcBef>
              <a:buFont typeface="Arial" panose="020B0604020202020204" pitchFamily="34" charset="0"/>
              <a:buNone/>
              <a:defRPr sz="200" kern="1200">
                <a:solidFill>
                  <a:schemeClr val="bg1"/>
                </a:solidFill>
                <a:latin typeface="+mn-lt"/>
                <a:ea typeface="+mn-ea"/>
                <a:cs typeface="+mn-cs"/>
              </a:defRPr>
            </a:lvl6pPr>
            <a:lvl7pPr marL="0" indent="0" algn="l" defTabSz="914354" rtl="0" eaLnBrk="1" latinLnBrk="0" hangingPunct="1">
              <a:lnSpc>
                <a:spcPct val="100000"/>
              </a:lnSpc>
              <a:spcBef>
                <a:spcPts val="0"/>
              </a:spcBef>
              <a:buFont typeface="Arial" panose="020B0604020202020204" pitchFamily="34" charset="0"/>
              <a:buNone/>
              <a:defRPr sz="200" kern="1200">
                <a:solidFill>
                  <a:schemeClr val="bg1"/>
                </a:solidFill>
                <a:latin typeface="+mn-lt"/>
                <a:ea typeface="+mn-ea"/>
                <a:cs typeface="+mn-cs"/>
              </a:defRPr>
            </a:lvl7pPr>
            <a:lvl8pPr marL="0" indent="0" algn="l" defTabSz="914354" rtl="0" eaLnBrk="1" latinLnBrk="0" hangingPunct="1">
              <a:lnSpc>
                <a:spcPct val="100000"/>
              </a:lnSpc>
              <a:spcBef>
                <a:spcPts val="0"/>
              </a:spcBef>
              <a:buFont typeface="Arial" panose="020B0604020202020204" pitchFamily="34" charset="0"/>
              <a:buNone/>
              <a:defRPr sz="200" kern="1200">
                <a:solidFill>
                  <a:schemeClr val="bg1"/>
                </a:solidFill>
                <a:latin typeface="+mn-lt"/>
                <a:ea typeface="+mn-ea"/>
                <a:cs typeface="+mn-cs"/>
              </a:defRPr>
            </a:lvl8pPr>
            <a:lvl9pPr marL="0" indent="0" algn="l" defTabSz="914354" rtl="0" eaLnBrk="1" latinLnBrk="0" hangingPunct="1">
              <a:lnSpc>
                <a:spcPct val="100000"/>
              </a:lnSpc>
              <a:spcBef>
                <a:spcPts val="0"/>
              </a:spcBef>
              <a:buFont typeface="Arial" panose="020B0604020202020204" pitchFamily="34" charset="0"/>
              <a:buNone/>
              <a:defRPr sz="200" kern="1200">
                <a:solidFill>
                  <a:schemeClr val="bg1"/>
                </a:solidFill>
                <a:latin typeface="+mn-lt"/>
                <a:ea typeface="+mn-ea"/>
                <a:cs typeface="+mn-cs"/>
              </a:defRPr>
            </a:lvl9pPr>
          </a:lstStyle>
          <a:p>
            <a:r>
              <a:rPr lang="en-US"/>
              <a:t>   </a:t>
            </a:r>
            <a:endParaRPr lang="en-AU" dirty="0"/>
          </a:p>
        </p:txBody>
      </p:sp>
      <p:sp>
        <p:nvSpPr>
          <p:cNvPr id="11" name="Freeform: Shape 10">
            <a:extLst>
              <a:ext uri="{FF2B5EF4-FFF2-40B4-BE49-F238E27FC236}">
                <a16:creationId xmlns:a16="http://schemas.microsoft.com/office/drawing/2014/main" id="{1E083FAC-BDAC-4A4C-8181-26736D8B24A1}"/>
              </a:ext>
            </a:extLst>
          </p:cNvPr>
          <p:cNvSpPr/>
          <p:nvPr userDrawn="1"/>
        </p:nvSpPr>
        <p:spPr>
          <a:xfrm>
            <a:off x="0" y="0"/>
            <a:ext cx="6576984" cy="1230122"/>
          </a:xfrm>
          <a:custGeom>
            <a:avLst/>
            <a:gdLst>
              <a:gd name="connsiteX0" fmla="*/ 0 w 6576984"/>
              <a:gd name="connsiteY0" fmla="*/ 0 h 1230122"/>
              <a:gd name="connsiteX1" fmla="*/ 6576948 w 6576984"/>
              <a:gd name="connsiteY1" fmla="*/ 0 h 1230122"/>
              <a:gd name="connsiteX2" fmla="*/ 6576984 w 6576984"/>
              <a:gd name="connsiteY2" fmla="*/ 722 h 1230122"/>
              <a:gd name="connsiteX3" fmla="*/ 5368046 w 6576984"/>
              <a:gd name="connsiteY3" fmla="*/ 1230122 h 1230122"/>
              <a:gd name="connsiteX4" fmla="*/ 1541037 w 6576984"/>
              <a:gd name="connsiteY4" fmla="*/ 1230122 h 1230122"/>
              <a:gd name="connsiteX5" fmla="*/ 271371 w 6576984"/>
              <a:gd name="connsiteY5" fmla="*/ 1230122 h 1230122"/>
              <a:gd name="connsiteX6" fmla="*/ 0 w 6576984"/>
              <a:gd name="connsiteY6" fmla="*/ 1230122 h 1230122"/>
              <a:gd name="connsiteX7" fmla="*/ 0 w 6576984"/>
              <a:gd name="connsiteY7" fmla="*/ 0 h 12301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576984" h="1230122">
                <a:moveTo>
                  <a:pt x="0" y="0"/>
                </a:moveTo>
                <a:lnTo>
                  <a:pt x="6576948" y="0"/>
                </a:lnTo>
                <a:lnTo>
                  <a:pt x="6576984" y="722"/>
                </a:lnTo>
                <a:cubicBezTo>
                  <a:pt x="6576984" y="679738"/>
                  <a:pt x="6035658" y="1230122"/>
                  <a:pt x="5368046" y="1230122"/>
                </a:cubicBezTo>
                <a:lnTo>
                  <a:pt x="1541037" y="1230122"/>
                </a:lnTo>
                <a:lnTo>
                  <a:pt x="271371" y="1230122"/>
                </a:lnTo>
                <a:lnTo>
                  <a:pt x="0" y="1230122"/>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4" name="Date Placeholder 3"/>
          <p:cNvSpPr>
            <a:spLocks noGrp="1"/>
          </p:cNvSpPr>
          <p:nvPr>
            <p:ph type="dt" sz="half" idx="2"/>
          </p:nvPr>
        </p:nvSpPr>
        <p:spPr>
          <a:xfrm>
            <a:off x="181842" y="6330733"/>
            <a:ext cx="1242000" cy="204248"/>
          </a:xfrm>
          <a:prstGeom prst="rect">
            <a:avLst/>
          </a:prstGeom>
        </p:spPr>
        <p:txBody>
          <a:bodyPr vert="horz" lIns="91440" tIns="45720" rIns="91440" bIns="45720" rtlCol="0" anchor="ctr"/>
          <a:lstStyle>
            <a:lvl1pPr algn="l">
              <a:defRPr sz="651">
                <a:solidFill>
                  <a:schemeClr val="tx1"/>
                </a:solidFill>
              </a:defRPr>
            </a:lvl1pPr>
          </a:lstStyle>
          <a:p>
            <a:endParaRPr lang="en-GB" dirty="0"/>
          </a:p>
        </p:txBody>
      </p:sp>
      <p:sp>
        <p:nvSpPr>
          <p:cNvPr id="6" name="Slide Number Placeholder 5"/>
          <p:cNvSpPr>
            <a:spLocks noGrp="1"/>
          </p:cNvSpPr>
          <p:nvPr>
            <p:ph type="sldNum" sz="quarter" idx="4"/>
          </p:nvPr>
        </p:nvSpPr>
        <p:spPr>
          <a:xfrm>
            <a:off x="181842" y="5989006"/>
            <a:ext cx="432000" cy="247558"/>
          </a:xfrm>
          <a:prstGeom prst="rect">
            <a:avLst/>
          </a:prstGeom>
        </p:spPr>
        <p:txBody>
          <a:bodyPr vert="horz" lIns="91440" tIns="45720" rIns="91440" bIns="45720" rtlCol="0" anchor="ctr"/>
          <a:lstStyle>
            <a:lvl1pPr algn="l">
              <a:defRPr sz="1200">
                <a:solidFill>
                  <a:schemeClr val="tx1"/>
                </a:solidFill>
              </a:defRPr>
            </a:lvl1pPr>
          </a:lstStyle>
          <a:p>
            <a:fld id="{F5AEA0E0-5CC6-4BD0-905C-A0021E419432}" type="slidenum">
              <a:rPr lang="en-GB" smtClean="0"/>
              <a:pPr/>
              <a:t>‹#›</a:t>
            </a:fld>
            <a:endParaRPr lang="en-GB" dirty="0"/>
          </a:p>
        </p:txBody>
      </p:sp>
      <p:sp>
        <p:nvSpPr>
          <p:cNvPr id="12" name="Freeform 6">
            <a:extLst>
              <a:ext uri="{FF2B5EF4-FFF2-40B4-BE49-F238E27FC236}">
                <a16:creationId xmlns:a16="http://schemas.microsoft.com/office/drawing/2014/main" id="{827E7D94-8B7E-4FF8-BCE3-D646FEAFB1ED}"/>
              </a:ext>
            </a:extLst>
          </p:cNvPr>
          <p:cNvSpPr>
            <a:spLocks noEditPoints="1"/>
          </p:cNvSpPr>
          <p:nvPr userDrawn="1"/>
        </p:nvSpPr>
        <p:spPr bwMode="auto">
          <a:xfrm>
            <a:off x="7931150" y="164466"/>
            <a:ext cx="1062038" cy="1065213"/>
          </a:xfrm>
          <a:custGeom>
            <a:avLst/>
            <a:gdLst>
              <a:gd name="T0" fmla="*/ 3400 w 6806"/>
              <a:gd name="T1" fmla="*/ 85 h 6803"/>
              <a:gd name="T2" fmla="*/ 3400 w 6806"/>
              <a:gd name="T3" fmla="*/ 85 h 6803"/>
              <a:gd name="T4" fmla="*/ 6720 w 6806"/>
              <a:gd name="T5" fmla="*/ 3399 h 6803"/>
              <a:gd name="T6" fmla="*/ 3406 w 6806"/>
              <a:gd name="T7" fmla="*/ 6719 h 6803"/>
              <a:gd name="T8" fmla="*/ 3403 w 6806"/>
              <a:gd name="T9" fmla="*/ 6719 h 6803"/>
              <a:gd name="T10" fmla="*/ 86 w 6806"/>
              <a:gd name="T11" fmla="*/ 3405 h 6803"/>
              <a:gd name="T12" fmla="*/ 1055 w 6806"/>
              <a:gd name="T13" fmla="*/ 1058 h 6803"/>
              <a:gd name="T14" fmla="*/ 3400 w 6806"/>
              <a:gd name="T15" fmla="*/ 85 h 6803"/>
              <a:gd name="T16" fmla="*/ 3400 w 6806"/>
              <a:gd name="T17" fmla="*/ 0 h 6803"/>
              <a:gd name="T18" fmla="*/ 995 w 6806"/>
              <a:gd name="T19" fmla="*/ 999 h 6803"/>
              <a:gd name="T20" fmla="*/ 1 w 6806"/>
              <a:gd name="T21" fmla="*/ 3405 h 6803"/>
              <a:gd name="T22" fmla="*/ 3403 w 6806"/>
              <a:gd name="T23" fmla="*/ 6803 h 6803"/>
              <a:gd name="T24" fmla="*/ 3406 w 6806"/>
              <a:gd name="T25" fmla="*/ 6803 h 6803"/>
              <a:gd name="T26" fmla="*/ 6804 w 6806"/>
              <a:gd name="T27" fmla="*/ 3399 h 6803"/>
              <a:gd name="T28" fmla="*/ 3400 w 6806"/>
              <a:gd name="T29" fmla="*/ 0 h 68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806" h="6803">
                <a:moveTo>
                  <a:pt x="3400" y="85"/>
                </a:moveTo>
                <a:cubicBezTo>
                  <a:pt x="3400" y="85"/>
                  <a:pt x="3400" y="85"/>
                  <a:pt x="3400" y="85"/>
                </a:cubicBezTo>
                <a:cubicBezTo>
                  <a:pt x="5229" y="85"/>
                  <a:pt x="6718" y="1571"/>
                  <a:pt x="6720" y="3399"/>
                </a:cubicBezTo>
                <a:cubicBezTo>
                  <a:pt x="6722" y="5228"/>
                  <a:pt x="5235" y="6717"/>
                  <a:pt x="3406" y="6719"/>
                </a:cubicBezTo>
                <a:cubicBezTo>
                  <a:pt x="3403" y="6719"/>
                  <a:pt x="3403" y="6719"/>
                  <a:pt x="3403" y="6719"/>
                </a:cubicBezTo>
                <a:cubicBezTo>
                  <a:pt x="1575" y="6719"/>
                  <a:pt x="87" y="5232"/>
                  <a:pt x="86" y="3405"/>
                </a:cubicBezTo>
                <a:cubicBezTo>
                  <a:pt x="85" y="2519"/>
                  <a:pt x="429" y="1685"/>
                  <a:pt x="1055" y="1058"/>
                </a:cubicBezTo>
                <a:cubicBezTo>
                  <a:pt x="1681" y="431"/>
                  <a:pt x="2514" y="85"/>
                  <a:pt x="3400" y="85"/>
                </a:cubicBezTo>
                <a:moveTo>
                  <a:pt x="3400" y="0"/>
                </a:moveTo>
                <a:cubicBezTo>
                  <a:pt x="2491" y="1"/>
                  <a:pt x="1637" y="355"/>
                  <a:pt x="995" y="999"/>
                </a:cubicBezTo>
                <a:cubicBezTo>
                  <a:pt x="354" y="1642"/>
                  <a:pt x="0" y="2496"/>
                  <a:pt x="1" y="3405"/>
                </a:cubicBezTo>
                <a:cubicBezTo>
                  <a:pt x="3" y="5279"/>
                  <a:pt x="1529" y="6803"/>
                  <a:pt x="3403" y="6803"/>
                </a:cubicBezTo>
                <a:cubicBezTo>
                  <a:pt x="3406" y="6803"/>
                  <a:pt x="3406" y="6803"/>
                  <a:pt x="3406" y="6803"/>
                </a:cubicBezTo>
                <a:cubicBezTo>
                  <a:pt x="5281" y="6802"/>
                  <a:pt x="6806" y="5274"/>
                  <a:pt x="6804" y="3399"/>
                </a:cubicBezTo>
                <a:cubicBezTo>
                  <a:pt x="6803" y="1525"/>
                  <a:pt x="5277" y="0"/>
                  <a:pt x="3400"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5" name="Footer Placeholder 4"/>
          <p:cNvSpPr>
            <a:spLocks noGrp="1"/>
          </p:cNvSpPr>
          <p:nvPr>
            <p:ph type="ftr" sz="quarter" idx="3"/>
          </p:nvPr>
        </p:nvSpPr>
        <p:spPr>
          <a:xfrm>
            <a:off x="181842" y="6538912"/>
            <a:ext cx="4968000" cy="204248"/>
          </a:xfrm>
          <a:prstGeom prst="rect">
            <a:avLst/>
          </a:prstGeom>
        </p:spPr>
        <p:txBody>
          <a:bodyPr vert="horz" lIns="91440" tIns="45720" rIns="91440" bIns="45720" rtlCol="0" anchor="ctr"/>
          <a:lstStyle>
            <a:lvl1pPr algn="l">
              <a:defRPr sz="651">
                <a:solidFill>
                  <a:schemeClr val="tx1"/>
                </a:solidFill>
              </a:defRPr>
            </a:lvl1pPr>
          </a:lstStyle>
          <a:p>
            <a:endParaRPr lang="en-GB" dirty="0"/>
          </a:p>
        </p:txBody>
      </p:sp>
      <p:sp>
        <p:nvSpPr>
          <p:cNvPr id="3" name="Text Placeholder 2"/>
          <p:cNvSpPr>
            <a:spLocks noGrp="1"/>
          </p:cNvSpPr>
          <p:nvPr>
            <p:ph type="body" idx="1"/>
          </p:nvPr>
        </p:nvSpPr>
        <p:spPr>
          <a:xfrm>
            <a:off x="368391" y="1759358"/>
            <a:ext cx="7644856" cy="3974265"/>
          </a:xfrm>
          <a:prstGeom prst="rect">
            <a:avLst/>
          </a:prstGeom>
          <a:noFill/>
        </p:spPr>
        <p:txBody>
          <a:bodyPr vert="horz" lIns="91440" tIns="45720" rIns="91440" bIns="4572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6</a:t>
            </a:r>
          </a:p>
          <a:p>
            <a:pPr lvl="6"/>
            <a:r>
              <a:rPr lang="en-US" dirty="0"/>
              <a:t>7</a:t>
            </a:r>
          </a:p>
          <a:p>
            <a:pPr lvl="7"/>
            <a:r>
              <a:rPr lang="en-US" dirty="0"/>
              <a:t>8</a:t>
            </a:r>
          </a:p>
          <a:p>
            <a:pPr lvl="8"/>
            <a:r>
              <a:rPr lang="en-US" dirty="0"/>
              <a:t>9</a:t>
            </a:r>
            <a:endParaRPr lang="en-GB" dirty="0"/>
          </a:p>
        </p:txBody>
      </p:sp>
      <p:sp>
        <p:nvSpPr>
          <p:cNvPr id="2" name="Title Placeholder 1"/>
          <p:cNvSpPr>
            <a:spLocks noGrp="1"/>
          </p:cNvSpPr>
          <p:nvPr>
            <p:ph type="title"/>
          </p:nvPr>
        </p:nvSpPr>
        <p:spPr>
          <a:xfrm>
            <a:off x="368390" y="270172"/>
            <a:ext cx="6208593" cy="959957"/>
          </a:xfrm>
          <a:prstGeom prst="rect">
            <a:avLst/>
          </a:prstGeom>
        </p:spPr>
        <p:txBody>
          <a:bodyPr vert="horz" lIns="91440" tIns="45720" rIns="91440" bIns="45720" rtlCol="0" anchor="t" anchorCtr="0">
            <a:noAutofit/>
          </a:bodyPr>
          <a:lstStyle/>
          <a:p>
            <a:r>
              <a:rPr lang="en-US"/>
              <a:t>Click to edit Master title style</a:t>
            </a:r>
            <a:endParaRPr lang="en-GB" dirty="0"/>
          </a:p>
        </p:txBody>
      </p:sp>
    </p:spTree>
    <p:extLst>
      <p:ext uri="{BB962C8B-B14F-4D97-AF65-F5344CB8AC3E}">
        <p14:creationId xmlns:p14="http://schemas.microsoft.com/office/powerpoint/2010/main" val="2559479050"/>
      </p:ext>
    </p:extLst>
  </p:cSld>
  <p:clrMap bg1="lt1" tx1="dk1" bg2="lt2" tx2="dk2" accent1="accent1" accent2="accent2" accent3="accent3" accent4="accent4" accent5="accent5" accent6="accent6" hlink="hlink" folHlink="folHlink"/>
  <p:sldLayoutIdLst>
    <p:sldLayoutId id="2147483649" r:id="rId1"/>
    <p:sldLayoutId id="2147483659" r:id="rId2"/>
    <p:sldLayoutId id="2147483660" r:id="rId3"/>
    <p:sldLayoutId id="2147483651" r:id="rId4"/>
    <p:sldLayoutId id="2147483661" r:id="rId5"/>
    <p:sldLayoutId id="2147483662" r:id="rId6"/>
    <p:sldLayoutId id="2147483663" r:id="rId7"/>
    <p:sldLayoutId id="2147483650" r:id="rId8"/>
    <p:sldLayoutId id="2147483673" r:id="rId9"/>
    <p:sldLayoutId id="2147483664" r:id="rId10"/>
    <p:sldLayoutId id="2147483671" r:id="rId11"/>
    <p:sldLayoutId id="2147483665" r:id="rId12"/>
    <p:sldLayoutId id="2147483666" r:id="rId13"/>
    <p:sldLayoutId id="2147483667" r:id="rId14"/>
    <p:sldLayoutId id="2147483668" r:id="rId15"/>
    <p:sldLayoutId id="2147483669" r:id="rId16"/>
    <p:sldLayoutId id="2147483670" r:id="rId17"/>
    <p:sldLayoutId id="2147483672" r:id="rId18"/>
    <p:sldLayoutId id="2147483675" r:id="rId19"/>
    <p:sldLayoutId id="2147483676" r:id="rId20"/>
    <p:sldLayoutId id="2147483677" r:id="rId21"/>
    <p:sldLayoutId id="2147483679" r:id="rId22"/>
    <p:sldLayoutId id="2147483678" r:id="rId23"/>
    <p:sldLayoutId id="2147483674" r:id="rId24"/>
  </p:sldLayoutIdLst>
  <p:hf hdr="0" ftr="0" dt="0"/>
  <p:txStyles>
    <p:titleStyle>
      <a:lvl1pPr algn="l" defTabSz="914354" rtl="0" eaLnBrk="1" latinLnBrk="0" hangingPunct="1">
        <a:lnSpc>
          <a:spcPct val="90000"/>
        </a:lnSpc>
        <a:spcBef>
          <a:spcPct val="0"/>
        </a:spcBef>
        <a:buNone/>
        <a:defRPr sz="2400" b="1" kern="1200">
          <a:solidFill>
            <a:schemeClr val="bg1"/>
          </a:solidFill>
          <a:latin typeface="+mj-lt"/>
          <a:ea typeface="+mj-ea"/>
          <a:cs typeface="+mj-cs"/>
        </a:defRPr>
      </a:lvl1pPr>
    </p:titleStyle>
    <p:bodyStyle>
      <a:lvl1pPr marL="0" indent="0" algn="l" defTabSz="914354" rtl="0" eaLnBrk="1" latinLnBrk="0" hangingPunct="1">
        <a:lnSpc>
          <a:spcPct val="90000"/>
        </a:lnSpc>
        <a:spcBef>
          <a:spcPts val="1000"/>
        </a:spcBef>
        <a:spcAft>
          <a:spcPts val="2400"/>
        </a:spcAft>
        <a:buFont typeface="Arial" panose="020B0604020202020204" pitchFamily="34" charset="0"/>
        <a:buNone/>
        <a:defRPr sz="3700" kern="1200">
          <a:solidFill>
            <a:schemeClr val="tx1"/>
          </a:solidFill>
          <a:latin typeface="+mn-lt"/>
          <a:ea typeface="+mn-ea"/>
          <a:cs typeface="+mn-cs"/>
        </a:defRPr>
      </a:lvl1pPr>
      <a:lvl2pPr marL="0" indent="0" algn="l" defTabSz="914354" rtl="0" eaLnBrk="1" latinLnBrk="0" hangingPunct="1">
        <a:lnSpc>
          <a:spcPct val="100000"/>
        </a:lnSpc>
        <a:spcBef>
          <a:spcPts val="500"/>
        </a:spcBef>
        <a:spcAft>
          <a:spcPts val="0"/>
        </a:spcAft>
        <a:buFont typeface="Arial" panose="020B0604020202020204" pitchFamily="34" charset="0"/>
        <a:buNone/>
        <a:defRPr sz="1800" kern="1200">
          <a:solidFill>
            <a:schemeClr val="tx1"/>
          </a:solidFill>
          <a:latin typeface="+mn-lt"/>
          <a:ea typeface="+mn-ea"/>
          <a:cs typeface="+mn-cs"/>
        </a:defRPr>
      </a:lvl2pPr>
      <a:lvl3pPr marL="179992" indent="-179992" algn="l" defTabSz="914354" rtl="0" eaLnBrk="1" latinLnBrk="0" hangingPunct="1">
        <a:lnSpc>
          <a:spcPct val="100000"/>
        </a:lnSpc>
        <a:spcBef>
          <a:spcPts val="500"/>
        </a:spcBef>
        <a:buSzPct val="110000"/>
        <a:buFont typeface="Arial" panose="020B0604020202020204" pitchFamily="34" charset="0"/>
        <a:buChar char="•"/>
        <a:defRPr sz="1800" kern="1200">
          <a:solidFill>
            <a:schemeClr val="tx1"/>
          </a:solidFill>
          <a:latin typeface="+mn-lt"/>
          <a:ea typeface="+mn-ea"/>
          <a:cs typeface="+mn-cs"/>
        </a:defRPr>
      </a:lvl3pPr>
      <a:lvl4pPr marL="359982" indent="-179992" algn="l" defTabSz="914354" rtl="0" eaLnBrk="1" latinLnBrk="0" hangingPunct="1">
        <a:lnSpc>
          <a:spcPct val="100000"/>
        </a:lnSpc>
        <a:spcBef>
          <a:spcPts val="500"/>
        </a:spcBef>
        <a:buFont typeface="Calibri" panose="020F0502020204030204" pitchFamily="34" charset="0"/>
        <a:buChar char="–"/>
        <a:defRPr sz="1800" kern="1200">
          <a:solidFill>
            <a:schemeClr val="tx1"/>
          </a:solidFill>
          <a:latin typeface="+mn-lt"/>
          <a:ea typeface="+mn-ea"/>
          <a:cs typeface="+mn-cs"/>
        </a:defRPr>
      </a:lvl4pPr>
      <a:lvl5pPr marL="179992" indent="0" algn="l" defTabSz="914354" rtl="0" eaLnBrk="1" latinLnBrk="0" hangingPunct="1">
        <a:lnSpc>
          <a:spcPct val="100000"/>
        </a:lnSpc>
        <a:spcBef>
          <a:spcPts val="500"/>
        </a:spcBef>
        <a:buFont typeface="Arial" panose="020B0604020202020204" pitchFamily="34" charset="0"/>
        <a:buNone/>
        <a:defRPr sz="1800" kern="1200">
          <a:solidFill>
            <a:schemeClr val="tx1"/>
          </a:solidFill>
          <a:latin typeface="+mn-lt"/>
          <a:ea typeface="+mn-ea"/>
          <a:cs typeface="+mn-cs"/>
        </a:defRPr>
      </a:lvl5pPr>
      <a:lvl6pPr marL="0" indent="0" algn="l" defTabSz="914354" rtl="0" eaLnBrk="1" latinLnBrk="0" hangingPunct="1">
        <a:lnSpc>
          <a:spcPct val="100000"/>
        </a:lnSpc>
        <a:spcBef>
          <a:spcPts val="500"/>
        </a:spcBef>
        <a:buFont typeface="Arial" panose="020B0604020202020204" pitchFamily="34" charset="0"/>
        <a:buNone/>
        <a:defRPr sz="1800" kern="1200">
          <a:solidFill>
            <a:schemeClr val="tx1"/>
          </a:solidFill>
          <a:latin typeface="+mn-lt"/>
          <a:ea typeface="+mn-ea"/>
          <a:cs typeface="+mn-cs"/>
        </a:defRPr>
      </a:lvl6pPr>
      <a:lvl7pPr marL="0" indent="0" algn="l" defTabSz="914354" rtl="0" eaLnBrk="1" latinLnBrk="0" hangingPunct="1">
        <a:lnSpc>
          <a:spcPct val="100000"/>
        </a:lnSpc>
        <a:spcBef>
          <a:spcPts val="500"/>
        </a:spcBef>
        <a:buFont typeface="Arial" panose="020B0604020202020204" pitchFamily="34" charset="0"/>
        <a:buNone/>
        <a:defRPr sz="1800" kern="1200">
          <a:solidFill>
            <a:schemeClr val="tx1"/>
          </a:solidFill>
          <a:latin typeface="+mn-lt"/>
          <a:ea typeface="+mn-ea"/>
          <a:cs typeface="+mn-cs"/>
        </a:defRPr>
      </a:lvl7pPr>
      <a:lvl8pPr marL="0" indent="0" algn="l" defTabSz="914354" rtl="0" eaLnBrk="1" latinLnBrk="0" hangingPunct="1">
        <a:lnSpc>
          <a:spcPct val="100000"/>
        </a:lnSpc>
        <a:spcBef>
          <a:spcPts val="500"/>
        </a:spcBef>
        <a:buFont typeface="Arial" panose="020B0604020202020204" pitchFamily="34" charset="0"/>
        <a:buNone/>
        <a:defRPr sz="1800" kern="1200">
          <a:solidFill>
            <a:schemeClr val="tx1"/>
          </a:solidFill>
          <a:latin typeface="+mn-lt"/>
          <a:ea typeface="+mn-ea"/>
          <a:cs typeface="+mn-cs"/>
        </a:defRPr>
      </a:lvl8pPr>
      <a:lvl9pPr marL="0" indent="0" algn="l" defTabSz="914354" rtl="0" eaLnBrk="1" latinLnBrk="0" hangingPunct="1">
        <a:lnSpc>
          <a:spcPct val="100000"/>
        </a:lnSpc>
        <a:spcBef>
          <a:spcPts val="500"/>
        </a:spcBef>
        <a:buFont typeface="Arial" panose="020B0604020202020204" pitchFamily="34" charset="0"/>
        <a:buNone/>
        <a:defRPr sz="1800" kern="1200">
          <a:solidFill>
            <a:schemeClr val="tx1"/>
          </a:solidFill>
          <a:latin typeface="+mn-lt"/>
          <a:ea typeface="+mn-ea"/>
          <a:cs typeface="+mn-cs"/>
        </a:defRPr>
      </a:lvl9pPr>
    </p:bodyStyle>
    <p:otherStyle>
      <a:defPPr>
        <a:defRPr lang="en-US"/>
      </a:defPPr>
      <a:lvl1pPr marL="0" algn="l" defTabSz="914354" rtl="0" eaLnBrk="1" latinLnBrk="0" hangingPunct="1">
        <a:defRPr sz="1800" kern="1200">
          <a:solidFill>
            <a:schemeClr val="tx1"/>
          </a:solidFill>
          <a:latin typeface="+mn-lt"/>
          <a:ea typeface="+mn-ea"/>
          <a:cs typeface="+mn-cs"/>
        </a:defRPr>
      </a:lvl1pPr>
      <a:lvl2pPr marL="457178" algn="l" defTabSz="914354" rtl="0" eaLnBrk="1" latinLnBrk="0" hangingPunct="1">
        <a:defRPr sz="1800" kern="1200">
          <a:solidFill>
            <a:schemeClr val="tx1"/>
          </a:solidFill>
          <a:latin typeface="+mn-lt"/>
          <a:ea typeface="+mn-ea"/>
          <a:cs typeface="+mn-cs"/>
        </a:defRPr>
      </a:lvl2pPr>
      <a:lvl3pPr marL="914354" algn="l" defTabSz="914354" rtl="0" eaLnBrk="1" latinLnBrk="0" hangingPunct="1">
        <a:defRPr sz="1800" kern="1200">
          <a:solidFill>
            <a:schemeClr val="tx1"/>
          </a:solidFill>
          <a:latin typeface="+mn-lt"/>
          <a:ea typeface="+mn-ea"/>
          <a:cs typeface="+mn-cs"/>
        </a:defRPr>
      </a:lvl3pPr>
      <a:lvl4pPr marL="1371532" algn="l" defTabSz="914354" rtl="0" eaLnBrk="1" latinLnBrk="0" hangingPunct="1">
        <a:defRPr sz="1800" kern="1200">
          <a:solidFill>
            <a:schemeClr val="tx1"/>
          </a:solidFill>
          <a:latin typeface="+mn-lt"/>
          <a:ea typeface="+mn-ea"/>
          <a:cs typeface="+mn-cs"/>
        </a:defRPr>
      </a:lvl4pPr>
      <a:lvl5pPr marL="1828709" algn="l" defTabSz="914354" rtl="0" eaLnBrk="1" latinLnBrk="0" hangingPunct="1">
        <a:defRPr sz="1800" kern="1200">
          <a:solidFill>
            <a:schemeClr val="tx1"/>
          </a:solidFill>
          <a:latin typeface="+mn-lt"/>
          <a:ea typeface="+mn-ea"/>
          <a:cs typeface="+mn-cs"/>
        </a:defRPr>
      </a:lvl5pPr>
      <a:lvl6pPr marL="2285886" algn="l" defTabSz="914354" rtl="0" eaLnBrk="1" latinLnBrk="0" hangingPunct="1">
        <a:defRPr sz="1800" kern="1200">
          <a:solidFill>
            <a:schemeClr val="tx1"/>
          </a:solidFill>
          <a:latin typeface="+mn-lt"/>
          <a:ea typeface="+mn-ea"/>
          <a:cs typeface="+mn-cs"/>
        </a:defRPr>
      </a:lvl6pPr>
      <a:lvl7pPr marL="2743062" algn="l" defTabSz="914354" rtl="0" eaLnBrk="1" latinLnBrk="0" hangingPunct="1">
        <a:defRPr sz="1800" kern="1200">
          <a:solidFill>
            <a:schemeClr val="tx1"/>
          </a:solidFill>
          <a:latin typeface="+mn-lt"/>
          <a:ea typeface="+mn-ea"/>
          <a:cs typeface="+mn-cs"/>
        </a:defRPr>
      </a:lvl7pPr>
      <a:lvl8pPr marL="3200240" algn="l" defTabSz="914354" rtl="0" eaLnBrk="1" latinLnBrk="0" hangingPunct="1">
        <a:defRPr sz="1800" kern="1200">
          <a:solidFill>
            <a:schemeClr val="tx1"/>
          </a:solidFill>
          <a:latin typeface="+mn-lt"/>
          <a:ea typeface="+mn-ea"/>
          <a:cs typeface="+mn-cs"/>
        </a:defRPr>
      </a:lvl8pPr>
      <a:lvl9pPr marL="3657418" algn="l" defTabSz="914354"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0.xml"/></Relationships>
</file>

<file path=ppt/slides/_rels/slide1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9.xml"/></Relationships>
</file>

<file path=ppt/slides/_rels/slide12.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0.xml"/></Relationships>
</file>

<file path=ppt/slides/_rels/slide13.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0.xml"/></Relationships>
</file>

<file path=ppt/slides/_rels/slide14.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3.jpeg"/><Relationship Id="rId1" Type="http://schemas.openxmlformats.org/officeDocument/2006/relationships/slideLayout" Target="../slideLayouts/slideLayout3.xml"/><Relationship Id="rId4" Type="http://schemas.openxmlformats.org/officeDocument/2006/relationships/image" Target="../media/image20.jpg"/></Relationships>
</file>

<file path=ppt/slides/_rels/slide15.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3.jpe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jpeg"/><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3.jpe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3.jpeg"/><Relationship Id="rId1" Type="http://schemas.openxmlformats.org/officeDocument/2006/relationships/slideLayout" Target="../slideLayouts/slideLayout3.xml"/><Relationship Id="rId5" Type="http://schemas.openxmlformats.org/officeDocument/2006/relationships/image" Target="../media/image8.jpeg"/><Relationship Id="rId4" Type="http://schemas.openxmlformats.org/officeDocument/2006/relationships/image" Target="../media/image7.jpeg"/></Relationships>
</file>

<file path=ppt/slides/_rels/slide5.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20.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3.jpeg"/><Relationship Id="rId1" Type="http://schemas.openxmlformats.org/officeDocument/2006/relationships/slideLayout" Target="../slideLayouts/slideLayout3.xml"/><Relationship Id="rId4" Type="http://schemas.openxmlformats.org/officeDocument/2006/relationships/image" Target="../media/image11.jpeg"/></Relationships>
</file>

<file path=ppt/slides/_rels/slide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3.jpe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0.xml"/></Relationships>
</file>

<file path=ppt/slides/_rels/slide9.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ubtitle 5">
            <a:extLst>
              <a:ext uri="{FF2B5EF4-FFF2-40B4-BE49-F238E27FC236}">
                <a16:creationId xmlns:a16="http://schemas.microsoft.com/office/drawing/2014/main" id="{A18E9F2C-FC44-4617-A529-475A08D9B96D}"/>
              </a:ext>
            </a:extLst>
          </p:cNvPr>
          <p:cNvSpPr>
            <a:spLocks noGrp="1"/>
          </p:cNvSpPr>
          <p:nvPr>
            <p:ph type="subTitle" idx="1"/>
          </p:nvPr>
        </p:nvSpPr>
        <p:spPr>
          <a:xfrm>
            <a:off x="368389" y="3900430"/>
            <a:ext cx="3714541" cy="2297946"/>
          </a:xfrm>
        </p:spPr>
        <p:txBody>
          <a:bodyPr/>
          <a:lstStyle/>
          <a:p>
            <a:r>
              <a:rPr lang="en-AU" sz="2000" b="1" dirty="0"/>
              <a:t>Peter Norden AO  FANZSOC </a:t>
            </a:r>
            <a:r>
              <a:rPr lang="en-AU" sz="2000" dirty="0"/>
              <a:t>Honorary Fellow                     Faculty of Arts &amp; Education Deakin University.</a:t>
            </a:r>
          </a:p>
          <a:p>
            <a:r>
              <a:rPr lang="en-AU" sz="1600" dirty="0"/>
              <a:t>New South Wales Teachers Federation. Sydney  17</a:t>
            </a:r>
            <a:r>
              <a:rPr lang="en-AU" sz="1600" baseline="30000" dirty="0"/>
              <a:t>th</a:t>
            </a:r>
            <a:r>
              <a:rPr lang="en-AU" sz="1600" dirty="0"/>
              <a:t> November 2018</a:t>
            </a:r>
          </a:p>
        </p:txBody>
      </p:sp>
      <p:sp>
        <p:nvSpPr>
          <p:cNvPr id="5" name="Title 4">
            <a:extLst>
              <a:ext uri="{FF2B5EF4-FFF2-40B4-BE49-F238E27FC236}">
                <a16:creationId xmlns:a16="http://schemas.microsoft.com/office/drawing/2014/main" id="{63367F15-0D65-4A0A-A143-3506CA25BEE0}"/>
              </a:ext>
            </a:extLst>
          </p:cNvPr>
          <p:cNvSpPr>
            <a:spLocks noGrp="1"/>
          </p:cNvSpPr>
          <p:nvPr>
            <p:ph type="ctrTitle"/>
          </p:nvPr>
        </p:nvSpPr>
        <p:spPr>
          <a:xfrm>
            <a:off x="368388" y="394283"/>
            <a:ext cx="3714541" cy="2843867"/>
          </a:xfrm>
        </p:spPr>
        <p:txBody>
          <a:bodyPr/>
          <a:lstStyle/>
          <a:p>
            <a:r>
              <a:rPr lang="en-AU" sz="2800" b="1" i="1" dirty="0"/>
              <a:t>‘Essential Ethical Foundations for programs of equity in relation to disability’</a:t>
            </a:r>
            <a:br>
              <a:rPr lang="en-AU" sz="2800" b="1" i="1" dirty="0"/>
            </a:br>
            <a:br>
              <a:rPr lang="en-AU" sz="2800" b="1" i="1" dirty="0"/>
            </a:br>
            <a:r>
              <a:rPr lang="en-AU" sz="2800" b="1" dirty="0"/>
              <a:t>Equity Matters Disability Symposium</a:t>
            </a:r>
            <a:endParaRPr lang="en-AU" sz="2800" dirty="0"/>
          </a:p>
        </p:txBody>
      </p:sp>
    </p:spTree>
    <p:extLst>
      <p:ext uri="{BB962C8B-B14F-4D97-AF65-F5344CB8AC3E}">
        <p14:creationId xmlns:p14="http://schemas.microsoft.com/office/powerpoint/2010/main" val="119649838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hart Placeholder 2">
            <a:extLst>
              <a:ext uri="{FF2B5EF4-FFF2-40B4-BE49-F238E27FC236}">
                <a16:creationId xmlns:a16="http://schemas.microsoft.com/office/drawing/2014/main" id="{C6BA6052-72B9-4C88-BF6C-945E5353B8ED}"/>
              </a:ext>
            </a:extLst>
          </p:cNvPr>
          <p:cNvSpPr>
            <a:spLocks noGrp="1"/>
          </p:cNvSpPr>
          <p:nvPr>
            <p:ph type="chart" sz="quarter" idx="14"/>
          </p:nvPr>
        </p:nvSpPr>
        <p:spPr>
          <a:xfrm>
            <a:off x="450060" y="1921078"/>
            <a:ext cx="7644520" cy="4404219"/>
          </a:xfrm>
        </p:spPr>
      </p:sp>
      <p:sp>
        <p:nvSpPr>
          <p:cNvPr id="4" name="Title 3">
            <a:extLst>
              <a:ext uri="{FF2B5EF4-FFF2-40B4-BE49-F238E27FC236}">
                <a16:creationId xmlns:a16="http://schemas.microsoft.com/office/drawing/2014/main" id="{AE632C6D-6953-4A35-A510-30495FEBF643}"/>
              </a:ext>
            </a:extLst>
          </p:cNvPr>
          <p:cNvSpPr>
            <a:spLocks noGrp="1"/>
          </p:cNvSpPr>
          <p:nvPr>
            <p:ph type="title"/>
          </p:nvPr>
        </p:nvSpPr>
        <p:spPr>
          <a:xfrm>
            <a:off x="368390" y="192948"/>
            <a:ext cx="6208593" cy="1400960"/>
          </a:xfrm>
        </p:spPr>
        <p:txBody>
          <a:bodyPr/>
          <a:lstStyle/>
          <a:p>
            <a:r>
              <a:rPr lang="en-AU" sz="2000" dirty="0"/>
              <a:t>Remand Population is now more than one third of total:</a:t>
            </a:r>
            <a:br>
              <a:rPr lang="en-AU" sz="2000" dirty="0"/>
            </a:br>
            <a:r>
              <a:rPr lang="en-AU" sz="2000" b="0" dirty="0"/>
              <a:t>Most remanded persons are not serious offenders but impacted by insecure accommodation or a disability.  Most will not eventually be given a custodial sentence…</a:t>
            </a:r>
          </a:p>
        </p:txBody>
      </p:sp>
      <p:pic>
        <p:nvPicPr>
          <p:cNvPr id="6" name="Picture 5">
            <a:extLst>
              <a:ext uri="{FF2B5EF4-FFF2-40B4-BE49-F238E27FC236}">
                <a16:creationId xmlns:a16="http://schemas.microsoft.com/office/drawing/2014/main" id="{93C64C69-2201-4326-95D8-8EC5A1F84FB0}"/>
              </a:ext>
            </a:extLst>
          </p:cNvPr>
          <p:cNvPicPr>
            <a:picLocks noChangeAspect="1"/>
          </p:cNvPicPr>
          <p:nvPr/>
        </p:nvPicPr>
        <p:blipFill>
          <a:blip r:embed="rId2" cstate="hqprint">
            <a:extLst>
              <a:ext uri="{28A0092B-C50C-407E-A947-70E740481C1C}">
                <a14:useLocalDpi xmlns:a14="http://schemas.microsoft.com/office/drawing/2010/main" val="0"/>
              </a:ext>
            </a:extLst>
          </a:blip>
          <a:stretch>
            <a:fillRect/>
          </a:stretch>
        </p:blipFill>
        <p:spPr>
          <a:xfrm>
            <a:off x="450059" y="1912690"/>
            <a:ext cx="7644520" cy="4412608"/>
          </a:xfrm>
          <a:prstGeom prst="rect">
            <a:avLst/>
          </a:prstGeom>
        </p:spPr>
      </p:pic>
    </p:spTree>
    <p:extLst>
      <p:ext uri="{BB962C8B-B14F-4D97-AF65-F5344CB8AC3E}">
        <p14:creationId xmlns:p14="http://schemas.microsoft.com/office/powerpoint/2010/main" val="77941992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able Placeholder 2">
            <a:extLst>
              <a:ext uri="{FF2B5EF4-FFF2-40B4-BE49-F238E27FC236}">
                <a16:creationId xmlns:a16="http://schemas.microsoft.com/office/drawing/2014/main" id="{EEA2A5BF-7A52-4E07-9479-56F8D4F5BF30}"/>
              </a:ext>
            </a:extLst>
          </p:cNvPr>
          <p:cNvSpPr>
            <a:spLocks noGrp="1"/>
          </p:cNvSpPr>
          <p:nvPr>
            <p:ph type="tbl" sz="quarter" idx="13"/>
          </p:nvPr>
        </p:nvSpPr>
        <p:spPr>
          <a:xfrm>
            <a:off x="450056" y="270172"/>
            <a:ext cx="7562850" cy="5176541"/>
          </a:xfrm>
        </p:spPr>
      </p:sp>
      <p:sp>
        <p:nvSpPr>
          <p:cNvPr id="4" name="Title 3">
            <a:extLst>
              <a:ext uri="{FF2B5EF4-FFF2-40B4-BE49-F238E27FC236}">
                <a16:creationId xmlns:a16="http://schemas.microsoft.com/office/drawing/2014/main" id="{9CE48E50-BF69-44BD-B881-541504C195E5}"/>
              </a:ext>
            </a:extLst>
          </p:cNvPr>
          <p:cNvSpPr>
            <a:spLocks noGrp="1"/>
          </p:cNvSpPr>
          <p:nvPr>
            <p:ph type="title"/>
          </p:nvPr>
        </p:nvSpPr>
        <p:spPr/>
        <p:txBody>
          <a:bodyPr/>
          <a:lstStyle/>
          <a:p>
            <a:endParaRPr lang="en-AU"/>
          </a:p>
        </p:txBody>
      </p:sp>
      <p:pic>
        <p:nvPicPr>
          <p:cNvPr id="5" name="Picture 4">
            <a:extLst>
              <a:ext uri="{FF2B5EF4-FFF2-40B4-BE49-F238E27FC236}">
                <a16:creationId xmlns:a16="http://schemas.microsoft.com/office/drawing/2014/main" id="{A257E120-5B92-4C7B-98B4-360EF89E243F}"/>
              </a:ext>
            </a:extLst>
          </p:cNvPr>
          <p:cNvPicPr>
            <a:picLocks noChangeAspect="1"/>
          </p:cNvPicPr>
          <p:nvPr/>
        </p:nvPicPr>
        <p:blipFill>
          <a:blip r:embed="rId2"/>
          <a:stretch>
            <a:fillRect/>
          </a:stretch>
        </p:blipFill>
        <p:spPr>
          <a:xfrm>
            <a:off x="335560" y="58723"/>
            <a:ext cx="8808440" cy="6342077"/>
          </a:xfrm>
          <a:prstGeom prst="rect">
            <a:avLst/>
          </a:prstGeom>
        </p:spPr>
      </p:pic>
    </p:spTree>
    <p:extLst>
      <p:ext uri="{BB962C8B-B14F-4D97-AF65-F5344CB8AC3E}">
        <p14:creationId xmlns:p14="http://schemas.microsoft.com/office/powerpoint/2010/main" val="32449938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hart Placeholder 2">
            <a:extLst>
              <a:ext uri="{FF2B5EF4-FFF2-40B4-BE49-F238E27FC236}">
                <a16:creationId xmlns:a16="http://schemas.microsoft.com/office/drawing/2014/main" id="{C6BA6052-72B9-4C88-BF6C-945E5353B8ED}"/>
              </a:ext>
            </a:extLst>
          </p:cNvPr>
          <p:cNvSpPr>
            <a:spLocks noGrp="1"/>
          </p:cNvSpPr>
          <p:nvPr>
            <p:ph type="chart" sz="quarter" idx="14"/>
          </p:nvPr>
        </p:nvSpPr>
        <p:spPr>
          <a:xfrm>
            <a:off x="450060" y="1921078"/>
            <a:ext cx="7644520" cy="4404219"/>
          </a:xfrm>
        </p:spPr>
      </p:sp>
      <p:sp>
        <p:nvSpPr>
          <p:cNvPr id="4" name="Title 3">
            <a:extLst>
              <a:ext uri="{FF2B5EF4-FFF2-40B4-BE49-F238E27FC236}">
                <a16:creationId xmlns:a16="http://schemas.microsoft.com/office/drawing/2014/main" id="{AE632C6D-6953-4A35-A510-30495FEBF643}"/>
              </a:ext>
            </a:extLst>
          </p:cNvPr>
          <p:cNvSpPr>
            <a:spLocks noGrp="1"/>
          </p:cNvSpPr>
          <p:nvPr>
            <p:ph type="title"/>
          </p:nvPr>
        </p:nvSpPr>
        <p:spPr>
          <a:xfrm>
            <a:off x="368390" y="192947"/>
            <a:ext cx="6208593" cy="1719741"/>
          </a:xfrm>
        </p:spPr>
        <p:txBody>
          <a:bodyPr/>
          <a:lstStyle/>
          <a:p>
            <a:r>
              <a:rPr lang="en-AU" sz="2000" dirty="0"/>
              <a:t>The widely recognised over-representation of indigenous persons in Australian prisons is well recognised. </a:t>
            </a:r>
            <a:br>
              <a:rPr lang="en-AU" sz="2000" dirty="0"/>
            </a:br>
            <a:br>
              <a:rPr lang="en-AU" sz="2000" dirty="0"/>
            </a:br>
            <a:r>
              <a:rPr lang="en-AU" sz="2000" dirty="0"/>
              <a:t>Less recognised is a similar over representation of persons from disadvantaged localities and neighbourhoods. </a:t>
            </a:r>
          </a:p>
        </p:txBody>
      </p:sp>
      <p:pic>
        <p:nvPicPr>
          <p:cNvPr id="6" name="Picture 5">
            <a:extLst>
              <a:ext uri="{FF2B5EF4-FFF2-40B4-BE49-F238E27FC236}">
                <a16:creationId xmlns:a16="http://schemas.microsoft.com/office/drawing/2014/main" id="{93C64C69-2201-4326-95D8-8EC5A1F84FB0}"/>
              </a:ext>
            </a:extLst>
          </p:cNvPr>
          <p:cNvPicPr>
            <a:picLocks noChangeAspect="1"/>
          </p:cNvPicPr>
          <p:nvPr/>
        </p:nvPicPr>
        <p:blipFill>
          <a:blip r:embed="rId2" cstate="hqprint">
            <a:extLst>
              <a:ext uri="{28A0092B-C50C-407E-A947-70E740481C1C}">
                <a14:useLocalDpi xmlns:a14="http://schemas.microsoft.com/office/drawing/2010/main" val="0"/>
              </a:ext>
            </a:extLst>
          </a:blip>
          <a:stretch>
            <a:fillRect/>
          </a:stretch>
        </p:blipFill>
        <p:spPr>
          <a:xfrm>
            <a:off x="450060" y="1912690"/>
            <a:ext cx="7644520" cy="4412608"/>
          </a:xfrm>
          <a:prstGeom prst="rect">
            <a:avLst/>
          </a:prstGeom>
        </p:spPr>
      </p:pic>
    </p:spTree>
    <p:extLst>
      <p:ext uri="{BB962C8B-B14F-4D97-AF65-F5344CB8AC3E}">
        <p14:creationId xmlns:p14="http://schemas.microsoft.com/office/powerpoint/2010/main" val="50724683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hart Placeholder 2">
            <a:extLst>
              <a:ext uri="{FF2B5EF4-FFF2-40B4-BE49-F238E27FC236}">
                <a16:creationId xmlns:a16="http://schemas.microsoft.com/office/drawing/2014/main" id="{C6BA6052-72B9-4C88-BF6C-945E5353B8ED}"/>
              </a:ext>
            </a:extLst>
          </p:cNvPr>
          <p:cNvSpPr>
            <a:spLocks noGrp="1"/>
          </p:cNvSpPr>
          <p:nvPr>
            <p:ph type="chart" sz="quarter" idx="14"/>
          </p:nvPr>
        </p:nvSpPr>
        <p:spPr/>
      </p:sp>
      <p:sp>
        <p:nvSpPr>
          <p:cNvPr id="4" name="Title 3">
            <a:extLst>
              <a:ext uri="{FF2B5EF4-FFF2-40B4-BE49-F238E27FC236}">
                <a16:creationId xmlns:a16="http://schemas.microsoft.com/office/drawing/2014/main" id="{AE632C6D-6953-4A35-A510-30495FEBF643}"/>
              </a:ext>
            </a:extLst>
          </p:cNvPr>
          <p:cNvSpPr>
            <a:spLocks noGrp="1"/>
          </p:cNvSpPr>
          <p:nvPr>
            <p:ph type="title"/>
          </p:nvPr>
        </p:nvSpPr>
        <p:spPr/>
        <p:txBody>
          <a:bodyPr/>
          <a:lstStyle/>
          <a:p>
            <a:r>
              <a:rPr lang="en-AU" dirty="0"/>
              <a:t>Aboriginal &amp; Torres Strait Islander Imprisonment Rate by State &amp; Territory:</a:t>
            </a:r>
          </a:p>
        </p:txBody>
      </p:sp>
      <p:pic>
        <p:nvPicPr>
          <p:cNvPr id="6" name="Picture 5">
            <a:extLst>
              <a:ext uri="{FF2B5EF4-FFF2-40B4-BE49-F238E27FC236}">
                <a16:creationId xmlns:a16="http://schemas.microsoft.com/office/drawing/2014/main" id="{9D00AF2D-8F15-4DD4-82DE-C67D4852483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8390" y="1047750"/>
            <a:ext cx="7728587" cy="4762500"/>
          </a:xfrm>
          <a:prstGeom prst="rect">
            <a:avLst/>
          </a:prstGeom>
        </p:spPr>
      </p:pic>
    </p:spTree>
    <p:extLst>
      <p:ext uri="{BB962C8B-B14F-4D97-AF65-F5344CB8AC3E}">
        <p14:creationId xmlns:p14="http://schemas.microsoft.com/office/powerpoint/2010/main" val="45278239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Placeholder 18">
            <a:extLst>
              <a:ext uri="{FF2B5EF4-FFF2-40B4-BE49-F238E27FC236}">
                <a16:creationId xmlns:a16="http://schemas.microsoft.com/office/drawing/2014/main" id="{70160DEE-AFDD-4986-B66C-244601FF1C15}"/>
              </a:ext>
            </a:extLst>
          </p:cNvPr>
          <p:cNvPicPr>
            <a:picLocks noGrp="1" noChangeAspect="1"/>
          </p:cNvPicPr>
          <p:nvPr>
            <p:ph type="pic" sz="quarter" idx="12"/>
          </p:nvPr>
        </p:nvPicPr>
        <p:blipFill rotWithShape="1">
          <a:blip r:embed="rId2" cstate="screen">
            <a:extLst>
              <a:ext uri="{28A0092B-C50C-407E-A947-70E740481C1C}">
                <a14:useLocalDpi xmlns:a14="http://schemas.microsoft.com/office/drawing/2010/main"/>
              </a:ext>
            </a:extLst>
          </a:blip>
          <a:srcRect t="-1733" b="99994"/>
          <a:stretch/>
        </p:blipFill>
        <p:spPr>
          <a:xfrm>
            <a:off x="4619913" y="-83762"/>
            <a:ext cx="4524087" cy="83763"/>
          </a:xfrm>
        </p:spPr>
      </p:pic>
      <p:sp>
        <p:nvSpPr>
          <p:cNvPr id="9" name="Text Placeholder 8">
            <a:extLst>
              <a:ext uri="{FF2B5EF4-FFF2-40B4-BE49-F238E27FC236}">
                <a16:creationId xmlns:a16="http://schemas.microsoft.com/office/drawing/2014/main" id="{1ADB0F9F-F3C4-4E6D-B745-B887316ED177}"/>
              </a:ext>
            </a:extLst>
          </p:cNvPr>
          <p:cNvSpPr>
            <a:spLocks noGrp="1"/>
          </p:cNvSpPr>
          <p:nvPr>
            <p:ph type="body" sz="quarter" idx="16"/>
          </p:nvPr>
        </p:nvSpPr>
        <p:spPr/>
        <p:txBody>
          <a:bodyPr/>
          <a:lstStyle/>
          <a:p>
            <a:endParaRPr lang="en-AU"/>
          </a:p>
        </p:txBody>
      </p:sp>
      <p:sp>
        <p:nvSpPr>
          <p:cNvPr id="6" name="Subtitle 5">
            <a:extLst>
              <a:ext uri="{FF2B5EF4-FFF2-40B4-BE49-F238E27FC236}">
                <a16:creationId xmlns:a16="http://schemas.microsoft.com/office/drawing/2014/main" id="{A18E9F2C-FC44-4617-A529-475A08D9B96D}"/>
              </a:ext>
            </a:extLst>
          </p:cNvPr>
          <p:cNvSpPr>
            <a:spLocks noGrp="1"/>
          </p:cNvSpPr>
          <p:nvPr>
            <p:ph type="subTitle" idx="1"/>
          </p:nvPr>
        </p:nvSpPr>
        <p:spPr>
          <a:xfrm>
            <a:off x="368389" y="1553085"/>
            <a:ext cx="3442774" cy="5223730"/>
          </a:xfrm>
        </p:spPr>
        <p:txBody>
          <a:bodyPr/>
          <a:lstStyle/>
          <a:p>
            <a:r>
              <a:rPr lang="en-AU" sz="2400" dirty="0"/>
              <a:t>Social determinants of incarceration of indigenous Australians:</a:t>
            </a:r>
          </a:p>
          <a:p>
            <a:pPr marL="342900" indent="-342900">
              <a:buFont typeface="Arial" panose="020B0604020202020204" pitchFamily="34" charset="0"/>
              <a:buChar char="•"/>
            </a:pPr>
            <a:r>
              <a:rPr lang="en-AU" sz="2400" dirty="0"/>
              <a:t>Education and employment</a:t>
            </a:r>
          </a:p>
          <a:p>
            <a:pPr marL="342900" indent="-342900">
              <a:buFont typeface="Arial" panose="020B0604020202020204" pitchFamily="34" charset="0"/>
              <a:buChar char="•"/>
            </a:pPr>
            <a:r>
              <a:rPr lang="en-AU" sz="2400" dirty="0"/>
              <a:t>Health and disability</a:t>
            </a:r>
          </a:p>
          <a:p>
            <a:pPr marL="342900" indent="-342900">
              <a:buFont typeface="Arial" panose="020B0604020202020204" pitchFamily="34" charset="0"/>
              <a:buChar char="•"/>
            </a:pPr>
            <a:r>
              <a:rPr lang="en-AU" sz="2400" dirty="0"/>
              <a:t>Housing and homelessness</a:t>
            </a:r>
          </a:p>
          <a:p>
            <a:pPr marL="342900" indent="-342900">
              <a:buFont typeface="Arial" panose="020B0604020202020204" pitchFamily="34" charset="0"/>
              <a:buChar char="•"/>
            </a:pPr>
            <a:r>
              <a:rPr lang="en-AU" sz="2400" dirty="0"/>
              <a:t>Child protection and  youth justice</a:t>
            </a:r>
          </a:p>
          <a:p>
            <a:endParaRPr lang="en-AU" sz="2400" dirty="0"/>
          </a:p>
        </p:txBody>
      </p:sp>
      <p:sp>
        <p:nvSpPr>
          <p:cNvPr id="5" name="Title 4">
            <a:extLst>
              <a:ext uri="{FF2B5EF4-FFF2-40B4-BE49-F238E27FC236}">
                <a16:creationId xmlns:a16="http://schemas.microsoft.com/office/drawing/2014/main" id="{63367F15-0D65-4A0A-A143-3506CA25BEE0}"/>
              </a:ext>
            </a:extLst>
          </p:cNvPr>
          <p:cNvSpPr>
            <a:spLocks noGrp="1"/>
          </p:cNvSpPr>
          <p:nvPr>
            <p:ph type="ctrTitle"/>
          </p:nvPr>
        </p:nvSpPr>
        <p:spPr>
          <a:xfrm>
            <a:off x="368387" y="340124"/>
            <a:ext cx="8719771" cy="872838"/>
          </a:xfrm>
        </p:spPr>
        <p:txBody>
          <a:bodyPr/>
          <a:lstStyle/>
          <a:p>
            <a:r>
              <a:rPr lang="en-AU" sz="2400" b="1" dirty="0"/>
              <a:t>‘Pathways to Justice’</a:t>
            </a:r>
            <a:br>
              <a:rPr lang="en-AU" sz="2400" b="1" dirty="0"/>
            </a:br>
            <a:r>
              <a:rPr lang="en-AU" sz="2400" b="1" dirty="0"/>
              <a:t>Australian Law Reform Commission Report 2017</a:t>
            </a:r>
          </a:p>
        </p:txBody>
      </p:sp>
      <p:pic>
        <p:nvPicPr>
          <p:cNvPr id="3" name="Picture 2">
            <a:extLst>
              <a:ext uri="{FF2B5EF4-FFF2-40B4-BE49-F238E27FC236}">
                <a16:creationId xmlns:a16="http://schemas.microsoft.com/office/drawing/2014/main" id="{5DEC18F0-AA61-4F0E-B713-2ED62CEE0494}"/>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9974970" y="5850988"/>
            <a:ext cx="4702482" cy="45720"/>
          </a:xfrm>
          <a:prstGeom prst="rect">
            <a:avLst/>
          </a:prstGeom>
        </p:spPr>
      </p:pic>
      <p:pic>
        <p:nvPicPr>
          <p:cNvPr id="4" name="Picture 3">
            <a:extLst>
              <a:ext uri="{FF2B5EF4-FFF2-40B4-BE49-F238E27FC236}">
                <a16:creationId xmlns:a16="http://schemas.microsoft.com/office/drawing/2014/main" id="{40F9F920-F061-483D-B267-ADCB7BADA01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29873" y="3176470"/>
            <a:ext cx="1812749" cy="2912162"/>
          </a:xfrm>
          <a:prstGeom prst="rect">
            <a:avLst/>
          </a:prstGeom>
        </p:spPr>
      </p:pic>
    </p:spTree>
    <p:extLst>
      <p:ext uri="{BB962C8B-B14F-4D97-AF65-F5344CB8AC3E}">
        <p14:creationId xmlns:p14="http://schemas.microsoft.com/office/powerpoint/2010/main" val="347296300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SmartArt Placeholder 6">
            <a:extLst>
              <a:ext uri="{FF2B5EF4-FFF2-40B4-BE49-F238E27FC236}">
                <a16:creationId xmlns:a16="http://schemas.microsoft.com/office/drawing/2014/main" id="{98F34847-657B-44BC-8D21-E63D71AEE72E}"/>
              </a:ext>
            </a:extLst>
          </p:cNvPr>
          <p:cNvGraphicFramePr>
            <a:graphicFrameLocks noGrp="1"/>
          </p:cNvGraphicFramePr>
          <p:nvPr>
            <p:ph type="dgm" sz="quarter" idx="15"/>
            <p:extLst>
              <p:ext uri="{D42A27DB-BD31-4B8C-83A1-F6EECF244321}">
                <p14:modId xmlns:p14="http://schemas.microsoft.com/office/powerpoint/2010/main" val="1465731485"/>
              </p:ext>
            </p:extLst>
          </p:nvPr>
        </p:nvGraphicFramePr>
        <p:xfrm>
          <a:off x="449263" y="1230313"/>
          <a:ext cx="7562850" cy="419735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Title 1">
            <a:extLst>
              <a:ext uri="{FF2B5EF4-FFF2-40B4-BE49-F238E27FC236}">
                <a16:creationId xmlns:a16="http://schemas.microsoft.com/office/drawing/2014/main" id="{2321264C-68DF-4764-9594-7E7923B74CBE}"/>
              </a:ext>
            </a:extLst>
          </p:cNvPr>
          <p:cNvSpPr>
            <a:spLocks noGrp="1"/>
          </p:cNvSpPr>
          <p:nvPr>
            <p:ph type="title"/>
          </p:nvPr>
        </p:nvSpPr>
        <p:spPr>
          <a:xfrm>
            <a:off x="368390" y="270172"/>
            <a:ext cx="7399816" cy="959957"/>
          </a:xfrm>
        </p:spPr>
        <p:txBody>
          <a:bodyPr/>
          <a:lstStyle/>
          <a:p>
            <a:r>
              <a:rPr lang="en-AU" dirty="0"/>
              <a:t>Four major locational studies in which Vinson analysed the concentration of disadvantage by postcode</a:t>
            </a:r>
          </a:p>
        </p:txBody>
      </p:sp>
    </p:spTree>
    <p:extLst>
      <p:ext uri="{BB962C8B-B14F-4D97-AF65-F5344CB8AC3E}">
        <p14:creationId xmlns:p14="http://schemas.microsoft.com/office/powerpoint/2010/main" val="140213593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Placeholder 18">
            <a:extLst>
              <a:ext uri="{FF2B5EF4-FFF2-40B4-BE49-F238E27FC236}">
                <a16:creationId xmlns:a16="http://schemas.microsoft.com/office/drawing/2014/main" id="{70160DEE-AFDD-4986-B66C-244601FF1C15}"/>
              </a:ext>
            </a:extLst>
          </p:cNvPr>
          <p:cNvPicPr>
            <a:picLocks noGrp="1" noChangeAspect="1"/>
          </p:cNvPicPr>
          <p:nvPr>
            <p:ph type="pic" sz="quarter" idx="12"/>
          </p:nvPr>
        </p:nvPicPr>
        <p:blipFill rotWithShape="1">
          <a:blip r:embed="rId2" cstate="screen">
            <a:extLst>
              <a:ext uri="{28A0092B-C50C-407E-A947-70E740481C1C}">
                <a14:useLocalDpi xmlns:a14="http://schemas.microsoft.com/office/drawing/2010/main"/>
              </a:ext>
            </a:extLst>
          </a:blip>
          <a:srcRect t="6" b="6"/>
          <a:stretch/>
        </p:blipFill>
        <p:spPr/>
      </p:pic>
      <p:sp>
        <p:nvSpPr>
          <p:cNvPr id="9" name="Text Placeholder 8">
            <a:extLst>
              <a:ext uri="{FF2B5EF4-FFF2-40B4-BE49-F238E27FC236}">
                <a16:creationId xmlns:a16="http://schemas.microsoft.com/office/drawing/2014/main" id="{1ADB0F9F-F3C4-4E6D-B745-B887316ED177}"/>
              </a:ext>
            </a:extLst>
          </p:cNvPr>
          <p:cNvSpPr>
            <a:spLocks noGrp="1"/>
          </p:cNvSpPr>
          <p:nvPr>
            <p:ph type="body" sz="quarter" idx="16"/>
          </p:nvPr>
        </p:nvSpPr>
        <p:spPr/>
        <p:txBody>
          <a:bodyPr/>
          <a:lstStyle/>
          <a:p>
            <a:endParaRPr lang="en-AU"/>
          </a:p>
        </p:txBody>
      </p:sp>
      <p:sp>
        <p:nvSpPr>
          <p:cNvPr id="6" name="Subtitle 5">
            <a:extLst>
              <a:ext uri="{FF2B5EF4-FFF2-40B4-BE49-F238E27FC236}">
                <a16:creationId xmlns:a16="http://schemas.microsoft.com/office/drawing/2014/main" id="{A18E9F2C-FC44-4617-A529-475A08D9B96D}"/>
              </a:ext>
            </a:extLst>
          </p:cNvPr>
          <p:cNvSpPr>
            <a:spLocks noGrp="1"/>
          </p:cNvSpPr>
          <p:nvPr>
            <p:ph type="subTitle" idx="1"/>
          </p:nvPr>
        </p:nvSpPr>
        <p:spPr>
          <a:xfrm>
            <a:off x="368389" y="1778467"/>
            <a:ext cx="3442774" cy="4353885"/>
          </a:xfrm>
        </p:spPr>
        <p:txBody>
          <a:bodyPr/>
          <a:lstStyle/>
          <a:p>
            <a:r>
              <a:rPr lang="en-AU" sz="2400" dirty="0"/>
              <a:t>In NSW, just 11 postcodes (1.8% of total) accounted for 21.4% of the most disadvantaged rank positions on 22 variables.</a:t>
            </a:r>
          </a:p>
          <a:p>
            <a:r>
              <a:rPr lang="en-AU" sz="1800" b="1" dirty="0"/>
              <a:t>Disability Support:  </a:t>
            </a:r>
            <a:r>
              <a:rPr lang="en-AU" sz="1800" dirty="0"/>
              <a:t>the proportion of people aged 18-64 in receipt of the Disability Support Pension in each postcode or LGA area.</a:t>
            </a:r>
          </a:p>
          <a:p>
            <a:r>
              <a:rPr lang="en-AU" sz="1800" dirty="0"/>
              <a:t>Health and disability can contribute towards greater social exclusion, not only financial….. </a:t>
            </a:r>
          </a:p>
          <a:p>
            <a:endParaRPr lang="en-AU" sz="1800" dirty="0"/>
          </a:p>
          <a:p>
            <a:endParaRPr lang="en-AU" sz="1800" i="1" dirty="0"/>
          </a:p>
          <a:p>
            <a:endParaRPr lang="en-AU" sz="2400" dirty="0"/>
          </a:p>
        </p:txBody>
      </p:sp>
      <p:sp>
        <p:nvSpPr>
          <p:cNvPr id="5" name="Title 4">
            <a:extLst>
              <a:ext uri="{FF2B5EF4-FFF2-40B4-BE49-F238E27FC236}">
                <a16:creationId xmlns:a16="http://schemas.microsoft.com/office/drawing/2014/main" id="{63367F15-0D65-4A0A-A143-3506CA25BEE0}"/>
              </a:ext>
            </a:extLst>
          </p:cNvPr>
          <p:cNvSpPr>
            <a:spLocks noGrp="1"/>
          </p:cNvSpPr>
          <p:nvPr>
            <p:ph type="ctrTitle"/>
          </p:nvPr>
        </p:nvSpPr>
        <p:spPr>
          <a:xfrm>
            <a:off x="368388" y="474651"/>
            <a:ext cx="3442774" cy="1303816"/>
          </a:xfrm>
        </p:spPr>
        <p:txBody>
          <a:bodyPr/>
          <a:lstStyle/>
          <a:p>
            <a:r>
              <a:rPr lang="en-AU" sz="2800" dirty="0"/>
              <a:t>DOTE 2015</a:t>
            </a:r>
            <a:br>
              <a:rPr lang="en-AU" sz="2800" dirty="0"/>
            </a:br>
            <a:r>
              <a:rPr lang="en-AU" sz="2800" dirty="0"/>
              <a:t>2</a:t>
            </a:r>
            <a:r>
              <a:rPr lang="en-AU" sz="2800" baseline="30000" dirty="0"/>
              <a:t>nd</a:t>
            </a:r>
            <a:r>
              <a:rPr lang="en-AU" sz="2800" dirty="0"/>
              <a:t> National Report</a:t>
            </a:r>
            <a:br>
              <a:rPr lang="en-AU" sz="2400" dirty="0"/>
            </a:br>
            <a:endParaRPr lang="en-AU" sz="2400" dirty="0"/>
          </a:p>
        </p:txBody>
      </p:sp>
      <p:pic>
        <p:nvPicPr>
          <p:cNvPr id="3" name="Picture 2">
            <a:extLst>
              <a:ext uri="{FF2B5EF4-FFF2-40B4-BE49-F238E27FC236}">
                <a16:creationId xmlns:a16="http://schemas.microsoft.com/office/drawing/2014/main" id="{5DEC18F0-AA61-4F0E-B713-2ED62CEE0494}"/>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4280516" y="-16412"/>
            <a:ext cx="4968000" cy="6858000"/>
          </a:xfrm>
          <a:prstGeom prst="rect">
            <a:avLst/>
          </a:prstGeom>
        </p:spPr>
      </p:pic>
    </p:spTree>
    <p:extLst>
      <p:ext uri="{BB962C8B-B14F-4D97-AF65-F5344CB8AC3E}">
        <p14:creationId xmlns:p14="http://schemas.microsoft.com/office/powerpoint/2010/main" val="267741854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B1740EB6-80FB-43F0-BB00-E75C58C9884F}"/>
              </a:ext>
            </a:extLst>
          </p:cNvPr>
          <p:cNvSpPr>
            <a:spLocks noGrp="1"/>
          </p:cNvSpPr>
          <p:nvPr>
            <p:ph type="pic" sz="quarter" idx="12"/>
          </p:nvPr>
        </p:nvSpPr>
        <p:spPr/>
      </p:sp>
      <p:sp>
        <p:nvSpPr>
          <p:cNvPr id="3" name="Text Placeholder 2">
            <a:extLst>
              <a:ext uri="{FF2B5EF4-FFF2-40B4-BE49-F238E27FC236}">
                <a16:creationId xmlns:a16="http://schemas.microsoft.com/office/drawing/2014/main" id="{64E21B67-A414-42A5-A8B1-F3696041D9CC}"/>
              </a:ext>
            </a:extLst>
          </p:cNvPr>
          <p:cNvSpPr>
            <a:spLocks noGrp="1"/>
          </p:cNvSpPr>
          <p:nvPr>
            <p:ph type="body" sz="quarter" idx="16"/>
          </p:nvPr>
        </p:nvSpPr>
        <p:spPr/>
        <p:txBody>
          <a:bodyPr/>
          <a:lstStyle/>
          <a:p>
            <a:endParaRPr lang="en-AU"/>
          </a:p>
        </p:txBody>
      </p:sp>
      <p:sp>
        <p:nvSpPr>
          <p:cNvPr id="4" name="Subtitle 3">
            <a:extLst>
              <a:ext uri="{FF2B5EF4-FFF2-40B4-BE49-F238E27FC236}">
                <a16:creationId xmlns:a16="http://schemas.microsoft.com/office/drawing/2014/main" id="{480F6F8E-EF09-46BC-874D-45489F08157C}"/>
              </a:ext>
            </a:extLst>
          </p:cNvPr>
          <p:cNvSpPr>
            <a:spLocks noGrp="1"/>
          </p:cNvSpPr>
          <p:nvPr>
            <p:ph type="subTitle" idx="1"/>
          </p:nvPr>
        </p:nvSpPr>
        <p:spPr>
          <a:xfrm>
            <a:off x="368389" y="3051740"/>
            <a:ext cx="3780000" cy="2593298"/>
          </a:xfrm>
        </p:spPr>
        <p:txBody>
          <a:bodyPr/>
          <a:lstStyle/>
          <a:p>
            <a:endParaRPr lang="en-AU" sz="2000" dirty="0"/>
          </a:p>
          <a:p>
            <a:r>
              <a:rPr lang="en-AU" sz="2000" dirty="0"/>
              <a:t>More flexible perception of the nature of disability: emotional, behavioural &amp; neurological disabilities are now more prevalent than physical impairments.  </a:t>
            </a:r>
          </a:p>
        </p:txBody>
      </p:sp>
      <p:sp>
        <p:nvSpPr>
          <p:cNvPr id="5" name="Title 4">
            <a:extLst>
              <a:ext uri="{FF2B5EF4-FFF2-40B4-BE49-F238E27FC236}">
                <a16:creationId xmlns:a16="http://schemas.microsoft.com/office/drawing/2014/main" id="{55A816CA-CBCE-45F6-A7F9-0D19A42E9612}"/>
              </a:ext>
            </a:extLst>
          </p:cNvPr>
          <p:cNvSpPr>
            <a:spLocks noGrp="1"/>
          </p:cNvSpPr>
          <p:nvPr>
            <p:ph type="ctrTitle"/>
          </p:nvPr>
        </p:nvSpPr>
        <p:spPr>
          <a:xfrm>
            <a:off x="368388" y="604007"/>
            <a:ext cx="3780000" cy="2353564"/>
          </a:xfrm>
        </p:spPr>
        <p:txBody>
          <a:bodyPr/>
          <a:lstStyle/>
          <a:p>
            <a:r>
              <a:rPr lang="en-AU" sz="2000" b="1" dirty="0"/>
              <a:t>Social Exclusion:</a:t>
            </a:r>
            <a:br>
              <a:rPr lang="en-AU" sz="2000" b="1" dirty="0"/>
            </a:br>
            <a:r>
              <a:rPr lang="en-AU" sz="2000" dirty="0"/>
              <a:t>‘With an overall employment rate of 40% for people with disabilities, Australia ranks 21</a:t>
            </a:r>
            <a:r>
              <a:rPr lang="en-AU" sz="2000" baseline="30000" dirty="0"/>
              <a:t>st</a:t>
            </a:r>
            <a:r>
              <a:rPr lang="en-AU" sz="2000" dirty="0"/>
              <a:t> out of 29 OECD countries, despite above average employment rates for people without disabilities’ (Honey et al, 2014, </a:t>
            </a:r>
            <a:r>
              <a:rPr lang="en-AU" sz="2000" dirty="0" err="1"/>
              <a:t>Aust</a:t>
            </a:r>
            <a:r>
              <a:rPr lang="en-AU" sz="2000" dirty="0"/>
              <a:t> J. of Social Issues 49,2).</a:t>
            </a:r>
          </a:p>
        </p:txBody>
      </p:sp>
    </p:spTree>
    <p:extLst>
      <p:ext uri="{BB962C8B-B14F-4D97-AF65-F5344CB8AC3E}">
        <p14:creationId xmlns:p14="http://schemas.microsoft.com/office/powerpoint/2010/main" val="72057156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B1740EB6-80FB-43F0-BB00-E75C58C9884F}"/>
              </a:ext>
            </a:extLst>
          </p:cNvPr>
          <p:cNvSpPr>
            <a:spLocks noGrp="1"/>
          </p:cNvSpPr>
          <p:nvPr>
            <p:ph type="pic" sz="quarter" idx="12"/>
          </p:nvPr>
        </p:nvSpPr>
        <p:spPr/>
      </p:sp>
      <p:sp>
        <p:nvSpPr>
          <p:cNvPr id="3" name="Text Placeholder 2">
            <a:extLst>
              <a:ext uri="{FF2B5EF4-FFF2-40B4-BE49-F238E27FC236}">
                <a16:creationId xmlns:a16="http://schemas.microsoft.com/office/drawing/2014/main" id="{64E21B67-A414-42A5-A8B1-F3696041D9CC}"/>
              </a:ext>
            </a:extLst>
          </p:cNvPr>
          <p:cNvSpPr>
            <a:spLocks noGrp="1"/>
          </p:cNvSpPr>
          <p:nvPr>
            <p:ph type="body" sz="quarter" idx="16"/>
          </p:nvPr>
        </p:nvSpPr>
        <p:spPr/>
        <p:txBody>
          <a:bodyPr/>
          <a:lstStyle/>
          <a:p>
            <a:endParaRPr lang="en-AU"/>
          </a:p>
        </p:txBody>
      </p:sp>
      <p:sp>
        <p:nvSpPr>
          <p:cNvPr id="4" name="Subtitle 3">
            <a:extLst>
              <a:ext uri="{FF2B5EF4-FFF2-40B4-BE49-F238E27FC236}">
                <a16:creationId xmlns:a16="http://schemas.microsoft.com/office/drawing/2014/main" id="{480F6F8E-EF09-46BC-874D-45489F08157C}"/>
              </a:ext>
            </a:extLst>
          </p:cNvPr>
          <p:cNvSpPr>
            <a:spLocks noGrp="1"/>
          </p:cNvSpPr>
          <p:nvPr>
            <p:ph type="subTitle" idx="1"/>
          </p:nvPr>
        </p:nvSpPr>
        <p:spPr>
          <a:xfrm>
            <a:off x="368389" y="3051740"/>
            <a:ext cx="3780000" cy="3013500"/>
          </a:xfrm>
        </p:spPr>
        <p:txBody>
          <a:bodyPr/>
          <a:lstStyle/>
          <a:p>
            <a:endParaRPr lang="en-AU" sz="2000" dirty="0"/>
          </a:p>
          <a:p>
            <a:r>
              <a:rPr lang="en-AU" sz="2000" dirty="0"/>
              <a:t>This underlying dignity forms the foundation for the </a:t>
            </a:r>
            <a:r>
              <a:rPr lang="en-AU" sz="2000" b="1" dirty="0"/>
              <a:t>Universal Declaration of Human Rights…..</a:t>
            </a:r>
          </a:p>
          <a:p>
            <a:r>
              <a:rPr lang="en-AU" sz="2000" i="1" dirty="0"/>
              <a:t>All human beings are born with equal and inalienable rights and fundamental freedoms….</a:t>
            </a:r>
          </a:p>
        </p:txBody>
      </p:sp>
      <p:sp>
        <p:nvSpPr>
          <p:cNvPr id="5" name="Title 4">
            <a:extLst>
              <a:ext uri="{FF2B5EF4-FFF2-40B4-BE49-F238E27FC236}">
                <a16:creationId xmlns:a16="http://schemas.microsoft.com/office/drawing/2014/main" id="{55A816CA-CBCE-45F6-A7F9-0D19A42E9612}"/>
              </a:ext>
            </a:extLst>
          </p:cNvPr>
          <p:cNvSpPr>
            <a:spLocks noGrp="1"/>
          </p:cNvSpPr>
          <p:nvPr>
            <p:ph type="ctrTitle"/>
          </p:nvPr>
        </p:nvSpPr>
        <p:spPr>
          <a:xfrm>
            <a:off x="368388" y="364273"/>
            <a:ext cx="3780000" cy="2593298"/>
          </a:xfrm>
        </p:spPr>
        <p:txBody>
          <a:bodyPr/>
          <a:lstStyle/>
          <a:p>
            <a:r>
              <a:rPr lang="en-AU" sz="2000" b="1" dirty="0"/>
              <a:t>Ethical Foundations for programs of equity in relation to disability:</a:t>
            </a:r>
            <a:br>
              <a:rPr lang="en-AU" sz="2000" b="1" dirty="0"/>
            </a:br>
            <a:br>
              <a:rPr lang="en-AU" sz="2000" b="1" dirty="0"/>
            </a:br>
            <a:r>
              <a:rPr lang="en-AU" sz="2000" dirty="0"/>
              <a:t>Essential understanding of the inherent dignity of every human being as of value in themselves.</a:t>
            </a:r>
            <a:br>
              <a:rPr lang="en-AU" sz="2000" dirty="0"/>
            </a:br>
            <a:br>
              <a:rPr lang="en-AU" sz="2000" dirty="0"/>
            </a:br>
            <a:r>
              <a:rPr lang="en-AU" sz="2000" dirty="0"/>
              <a:t>That dignity is not assessed in terms of capacity or wealth….</a:t>
            </a:r>
          </a:p>
        </p:txBody>
      </p:sp>
    </p:spTree>
    <p:extLst>
      <p:ext uri="{BB962C8B-B14F-4D97-AF65-F5344CB8AC3E}">
        <p14:creationId xmlns:p14="http://schemas.microsoft.com/office/powerpoint/2010/main" val="386784449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B1740EB6-80FB-43F0-BB00-E75C58C9884F}"/>
              </a:ext>
            </a:extLst>
          </p:cNvPr>
          <p:cNvSpPr>
            <a:spLocks noGrp="1"/>
          </p:cNvSpPr>
          <p:nvPr>
            <p:ph type="pic" sz="quarter" idx="12"/>
          </p:nvPr>
        </p:nvSpPr>
        <p:spPr/>
      </p:sp>
      <p:sp>
        <p:nvSpPr>
          <p:cNvPr id="3" name="Text Placeholder 2">
            <a:extLst>
              <a:ext uri="{FF2B5EF4-FFF2-40B4-BE49-F238E27FC236}">
                <a16:creationId xmlns:a16="http://schemas.microsoft.com/office/drawing/2014/main" id="{64E21B67-A414-42A5-A8B1-F3696041D9CC}"/>
              </a:ext>
            </a:extLst>
          </p:cNvPr>
          <p:cNvSpPr>
            <a:spLocks noGrp="1"/>
          </p:cNvSpPr>
          <p:nvPr>
            <p:ph type="body" sz="quarter" idx="16"/>
          </p:nvPr>
        </p:nvSpPr>
        <p:spPr/>
        <p:txBody>
          <a:bodyPr/>
          <a:lstStyle/>
          <a:p>
            <a:endParaRPr lang="en-AU"/>
          </a:p>
        </p:txBody>
      </p:sp>
      <p:sp>
        <p:nvSpPr>
          <p:cNvPr id="4" name="Subtitle 3">
            <a:extLst>
              <a:ext uri="{FF2B5EF4-FFF2-40B4-BE49-F238E27FC236}">
                <a16:creationId xmlns:a16="http://schemas.microsoft.com/office/drawing/2014/main" id="{480F6F8E-EF09-46BC-874D-45489F08157C}"/>
              </a:ext>
            </a:extLst>
          </p:cNvPr>
          <p:cNvSpPr>
            <a:spLocks noGrp="1"/>
          </p:cNvSpPr>
          <p:nvPr>
            <p:ph type="subTitle" idx="1"/>
          </p:nvPr>
        </p:nvSpPr>
        <p:spPr>
          <a:xfrm>
            <a:off x="368389" y="3051739"/>
            <a:ext cx="3780000" cy="3202253"/>
          </a:xfrm>
        </p:spPr>
        <p:txBody>
          <a:bodyPr/>
          <a:lstStyle/>
          <a:p>
            <a:endParaRPr lang="en-AU" sz="2000" b="1" dirty="0"/>
          </a:p>
          <a:p>
            <a:r>
              <a:rPr lang="en-AU" sz="2000" b="1" dirty="0"/>
              <a:t>United Nations Convention on the Rights of Persons with Disabilities</a:t>
            </a:r>
            <a:r>
              <a:rPr lang="en-AU" sz="2000" dirty="0"/>
              <a:t> </a:t>
            </a:r>
          </a:p>
          <a:p>
            <a:r>
              <a:rPr lang="en-AU" sz="2000" dirty="0"/>
              <a:t>Purpose: to promote, protect &amp; ensure the full &amp; equal enjoyment of </a:t>
            </a:r>
            <a:r>
              <a:rPr lang="en-AU" sz="2000" b="1" dirty="0"/>
              <a:t>ALL</a:t>
            </a:r>
            <a:r>
              <a:rPr lang="en-AU" sz="2000" dirty="0"/>
              <a:t> human rights &amp; fundamental freedoms by all persons with disabilities…..</a:t>
            </a:r>
          </a:p>
        </p:txBody>
      </p:sp>
      <p:sp>
        <p:nvSpPr>
          <p:cNvPr id="5" name="Title 4">
            <a:extLst>
              <a:ext uri="{FF2B5EF4-FFF2-40B4-BE49-F238E27FC236}">
                <a16:creationId xmlns:a16="http://schemas.microsoft.com/office/drawing/2014/main" id="{55A816CA-CBCE-45F6-A7F9-0D19A42E9612}"/>
              </a:ext>
            </a:extLst>
          </p:cNvPr>
          <p:cNvSpPr>
            <a:spLocks noGrp="1"/>
          </p:cNvSpPr>
          <p:nvPr>
            <p:ph type="ctrTitle"/>
          </p:nvPr>
        </p:nvSpPr>
        <p:spPr>
          <a:xfrm>
            <a:off x="368388" y="604007"/>
            <a:ext cx="3780000" cy="2353564"/>
          </a:xfrm>
        </p:spPr>
        <p:txBody>
          <a:bodyPr/>
          <a:lstStyle/>
          <a:p>
            <a:r>
              <a:rPr lang="en-AU" sz="2000" b="1" dirty="0"/>
              <a:t>Ethical Foundations: (continued)</a:t>
            </a:r>
            <a:br>
              <a:rPr lang="en-AU" sz="2000" b="1" dirty="0"/>
            </a:br>
            <a:br>
              <a:rPr lang="en-AU" sz="2000" b="1" dirty="0"/>
            </a:br>
            <a:r>
              <a:rPr lang="en-AU" sz="2000" i="1" dirty="0"/>
              <a:t>‘All human beings are born free and equal in dignity and rights. They are endowed with reason and conscience and should act towards one another in a spirit of brotherhood’  </a:t>
            </a:r>
            <a:r>
              <a:rPr lang="en-AU" sz="2000" b="1" dirty="0"/>
              <a:t>Article 1.  </a:t>
            </a:r>
            <a:endParaRPr lang="en-AU" sz="2000" i="1" dirty="0"/>
          </a:p>
        </p:txBody>
      </p:sp>
    </p:spTree>
    <p:extLst>
      <p:ext uri="{BB962C8B-B14F-4D97-AF65-F5344CB8AC3E}">
        <p14:creationId xmlns:p14="http://schemas.microsoft.com/office/powerpoint/2010/main" val="190332929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Placeholder 18">
            <a:extLst>
              <a:ext uri="{FF2B5EF4-FFF2-40B4-BE49-F238E27FC236}">
                <a16:creationId xmlns:a16="http://schemas.microsoft.com/office/drawing/2014/main" id="{70160DEE-AFDD-4986-B66C-244601FF1C15}"/>
              </a:ext>
            </a:extLst>
          </p:cNvPr>
          <p:cNvPicPr>
            <a:picLocks noGrp="1" noChangeAspect="1"/>
          </p:cNvPicPr>
          <p:nvPr>
            <p:ph type="pic" sz="quarter" idx="12"/>
          </p:nvPr>
        </p:nvPicPr>
        <p:blipFill rotWithShape="1">
          <a:blip r:embed="rId2" cstate="screen">
            <a:extLst>
              <a:ext uri="{28A0092B-C50C-407E-A947-70E740481C1C}">
                <a14:useLocalDpi xmlns:a14="http://schemas.microsoft.com/office/drawing/2010/main"/>
              </a:ext>
            </a:extLst>
          </a:blip>
          <a:srcRect t="6" b="6"/>
          <a:stretch/>
        </p:blipFill>
        <p:spPr/>
      </p:pic>
      <p:sp>
        <p:nvSpPr>
          <p:cNvPr id="9" name="Text Placeholder 8">
            <a:extLst>
              <a:ext uri="{FF2B5EF4-FFF2-40B4-BE49-F238E27FC236}">
                <a16:creationId xmlns:a16="http://schemas.microsoft.com/office/drawing/2014/main" id="{1ADB0F9F-F3C4-4E6D-B745-B887316ED177}"/>
              </a:ext>
            </a:extLst>
          </p:cNvPr>
          <p:cNvSpPr>
            <a:spLocks noGrp="1"/>
          </p:cNvSpPr>
          <p:nvPr>
            <p:ph type="body" sz="quarter" idx="16"/>
          </p:nvPr>
        </p:nvSpPr>
        <p:spPr/>
        <p:txBody>
          <a:bodyPr/>
          <a:lstStyle/>
          <a:p>
            <a:endParaRPr lang="en-AU"/>
          </a:p>
        </p:txBody>
      </p:sp>
      <p:sp>
        <p:nvSpPr>
          <p:cNvPr id="6" name="Subtitle 5">
            <a:extLst>
              <a:ext uri="{FF2B5EF4-FFF2-40B4-BE49-F238E27FC236}">
                <a16:creationId xmlns:a16="http://schemas.microsoft.com/office/drawing/2014/main" id="{A18E9F2C-FC44-4617-A529-475A08D9B96D}"/>
              </a:ext>
            </a:extLst>
          </p:cNvPr>
          <p:cNvSpPr>
            <a:spLocks noGrp="1"/>
          </p:cNvSpPr>
          <p:nvPr>
            <p:ph type="subTitle" idx="1"/>
          </p:nvPr>
        </p:nvSpPr>
        <p:spPr>
          <a:xfrm>
            <a:off x="368389" y="3051739"/>
            <a:ext cx="3442774" cy="2904443"/>
          </a:xfrm>
        </p:spPr>
        <p:txBody>
          <a:bodyPr/>
          <a:lstStyle/>
          <a:p>
            <a:r>
              <a:rPr lang="en-AU" sz="2400" dirty="0"/>
              <a:t>or as an Emeritus Professor at the School of Social Work at UNSW      or with Graduation ceremonies at the University of Sydney….   </a:t>
            </a:r>
          </a:p>
          <a:p>
            <a:r>
              <a:rPr lang="en-AU" sz="2400" dirty="0"/>
              <a:t>(Graduation clip)</a:t>
            </a:r>
          </a:p>
        </p:txBody>
      </p:sp>
      <p:sp>
        <p:nvSpPr>
          <p:cNvPr id="5" name="Title 4">
            <a:extLst>
              <a:ext uri="{FF2B5EF4-FFF2-40B4-BE49-F238E27FC236}">
                <a16:creationId xmlns:a16="http://schemas.microsoft.com/office/drawing/2014/main" id="{63367F15-0D65-4A0A-A143-3506CA25BEE0}"/>
              </a:ext>
            </a:extLst>
          </p:cNvPr>
          <p:cNvSpPr>
            <a:spLocks noGrp="1"/>
          </p:cNvSpPr>
          <p:nvPr>
            <p:ph type="ctrTitle"/>
          </p:nvPr>
        </p:nvSpPr>
        <p:spPr>
          <a:xfrm>
            <a:off x="368388" y="474650"/>
            <a:ext cx="3442774" cy="2128947"/>
          </a:xfrm>
        </p:spPr>
        <p:txBody>
          <a:bodyPr/>
          <a:lstStyle/>
          <a:p>
            <a:r>
              <a:rPr lang="en-AU" sz="2400" dirty="0"/>
              <a:t>Recent memories of Tony Vinson would recall a man of humanity and great  understanding….</a:t>
            </a:r>
          </a:p>
        </p:txBody>
      </p:sp>
      <p:pic>
        <p:nvPicPr>
          <p:cNvPr id="7" name="Picture 6">
            <a:extLst>
              <a:ext uri="{FF2B5EF4-FFF2-40B4-BE49-F238E27FC236}">
                <a16:creationId xmlns:a16="http://schemas.microsoft.com/office/drawing/2014/main" id="{4E7F7B49-76AC-4F42-8C0C-77E03884830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3999" cy="6979640"/>
          </a:xfrm>
          <a:prstGeom prst="rect">
            <a:avLst/>
          </a:prstGeom>
        </p:spPr>
      </p:pic>
    </p:spTree>
    <p:extLst>
      <p:ext uri="{BB962C8B-B14F-4D97-AF65-F5344CB8AC3E}">
        <p14:creationId xmlns:p14="http://schemas.microsoft.com/office/powerpoint/2010/main" val="83762800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B1740EB6-80FB-43F0-BB00-E75C58C9884F}"/>
              </a:ext>
            </a:extLst>
          </p:cNvPr>
          <p:cNvSpPr>
            <a:spLocks noGrp="1"/>
          </p:cNvSpPr>
          <p:nvPr>
            <p:ph type="pic" sz="quarter" idx="12"/>
          </p:nvPr>
        </p:nvSpPr>
        <p:spPr/>
      </p:sp>
      <p:sp>
        <p:nvSpPr>
          <p:cNvPr id="3" name="Text Placeholder 2">
            <a:extLst>
              <a:ext uri="{FF2B5EF4-FFF2-40B4-BE49-F238E27FC236}">
                <a16:creationId xmlns:a16="http://schemas.microsoft.com/office/drawing/2014/main" id="{64E21B67-A414-42A5-A8B1-F3696041D9CC}"/>
              </a:ext>
            </a:extLst>
          </p:cNvPr>
          <p:cNvSpPr>
            <a:spLocks noGrp="1"/>
          </p:cNvSpPr>
          <p:nvPr>
            <p:ph type="body" sz="quarter" idx="16"/>
          </p:nvPr>
        </p:nvSpPr>
        <p:spPr/>
        <p:txBody>
          <a:bodyPr/>
          <a:lstStyle/>
          <a:p>
            <a:endParaRPr lang="en-AU"/>
          </a:p>
        </p:txBody>
      </p:sp>
      <p:sp>
        <p:nvSpPr>
          <p:cNvPr id="4" name="Subtitle 3">
            <a:extLst>
              <a:ext uri="{FF2B5EF4-FFF2-40B4-BE49-F238E27FC236}">
                <a16:creationId xmlns:a16="http://schemas.microsoft.com/office/drawing/2014/main" id="{480F6F8E-EF09-46BC-874D-45489F08157C}"/>
              </a:ext>
            </a:extLst>
          </p:cNvPr>
          <p:cNvSpPr>
            <a:spLocks noGrp="1"/>
          </p:cNvSpPr>
          <p:nvPr>
            <p:ph type="subTitle" idx="1"/>
          </p:nvPr>
        </p:nvSpPr>
        <p:spPr>
          <a:xfrm flipV="1">
            <a:off x="368389" y="6253991"/>
            <a:ext cx="3780000" cy="45719"/>
          </a:xfrm>
        </p:spPr>
        <p:txBody>
          <a:bodyPr/>
          <a:lstStyle/>
          <a:p>
            <a:endParaRPr lang="en-AU" sz="2000" b="1" dirty="0"/>
          </a:p>
        </p:txBody>
      </p:sp>
      <p:sp>
        <p:nvSpPr>
          <p:cNvPr id="5" name="Title 4">
            <a:extLst>
              <a:ext uri="{FF2B5EF4-FFF2-40B4-BE49-F238E27FC236}">
                <a16:creationId xmlns:a16="http://schemas.microsoft.com/office/drawing/2014/main" id="{55A816CA-CBCE-45F6-A7F9-0D19A42E9612}"/>
              </a:ext>
            </a:extLst>
          </p:cNvPr>
          <p:cNvSpPr>
            <a:spLocks noGrp="1"/>
          </p:cNvSpPr>
          <p:nvPr>
            <p:ph type="ctrTitle"/>
          </p:nvPr>
        </p:nvSpPr>
        <p:spPr>
          <a:xfrm>
            <a:off x="368388" y="604006"/>
            <a:ext cx="3780000" cy="4816475"/>
          </a:xfrm>
        </p:spPr>
        <p:txBody>
          <a:bodyPr/>
          <a:lstStyle/>
          <a:p>
            <a:r>
              <a:rPr lang="en-AU" sz="2000" b="1" dirty="0"/>
              <a:t>Ethical Foundations: (continued)</a:t>
            </a:r>
            <a:br>
              <a:rPr lang="en-AU" sz="2000" b="1" dirty="0"/>
            </a:br>
            <a:br>
              <a:rPr lang="en-AU" sz="2000" b="1" dirty="0"/>
            </a:br>
            <a:r>
              <a:rPr lang="en-AU" sz="2000" b="1" dirty="0"/>
              <a:t>General Principles (include)</a:t>
            </a:r>
            <a:br>
              <a:rPr lang="en-AU" sz="2000" b="1" dirty="0"/>
            </a:br>
            <a:br>
              <a:rPr lang="en-AU" sz="2000" dirty="0"/>
            </a:br>
            <a:r>
              <a:rPr lang="en-AU" sz="1800" dirty="0"/>
              <a:t>- freedom to make one’s own choices</a:t>
            </a:r>
            <a:br>
              <a:rPr lang="en-AU" sz="1800" dirty="0"/>
            </a:br>
            <a:r>
              <a:rPr lang="en-AU" sz="1800" dirty="0"/>
              <a:t>- respect for independence of persons</a:t>
            </a:r>
            <a:br>
              <a:rPr lang="en-AU" sz="1800" dirty="0"/>
            </a:br>
            <a:r>
              <a:rPr lang="en-AU" sz="1800" dirty="0"/>
              <a:t>- full &amp; effective participation and inclusion in society</a:t>
            </a:r>
            <a:br>
              <a:rPr lang="en-AU" sz="1800" dirty="0"/>
            </a:br>
            <a:r>
              <a:rPr lang="en-AU" sz="1800" dirty="0"/>
              <a:t>- respect for differences as part of human diversity and humanity</a:t>
            </a:r>
            <a:br>
              <a:rPr lang="en-AU" sz="1800" dirty="0"/>
            </a:br>
            <a:r>
              <a:rPr lang="en-AU" sz="1800" dirty="0"/>
              <a:t>- equality of opportunity</a:t>
            </a:r>
            <a:br>
              <a:rPr lang="en-AU" sz="1800" dirty="0"/>
            </a:br>
            <a:r>
              <a:rPr lang="en-AU" sz="1800" dirty="0"/>
              <a:t>- respect for the evolving capacities of children with disabilities </a:t>
            </a:r>
            <a:br>
              <a:rPr lang="en-AU" sz="1800" dirty="0"/>
            </a:br>
            <a:r>
              <a:rPr lang="en-AU" sz="1800" dirty="0"/>
              <a:t>- respect for the right of children with disabilities to preserve their identities</a:t>
            </a:r>
            <a:br>
              <a:rPr lang="en-AU" sz="1800" b="1" dirty="0"/>
            </a:br>
            <a:br>
              <a:rPr lang="en-AU" sz="1800" b="1" dirty="0"/>
            </a:br>
            <a:br>
              <a:rPr lang="en-AU" sz="2000" b="1" dirty="0"/>
            </a:br>
            <a:endParaRPr lang="en-AU" sz="2000" i="1" dirty="0"/>
          </a:p>
        </p:txBody>
      </p:sp>
    </p:spTree>
    <p:extLst>
      <p:ext uri="{BB962C8B-B14F-4D97-AF65-F5344CB8AC3E}">
        <p14:creationId xmlns:p14="http://schemas.microsoft.com/office/powerpoint/2010/main" val="348537239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45A3AF21-AE84-4D8C-970A-676588977DE0}"/>
              </a:ext>
            </a:extLst>
          </p:cNvPr>
          <p:cNvSpPr>
            <a:spLocks noGrp="1"/>
          </p:cNvSpPr>
          <p:nvPr>
            <p:ph type="pic" sz="quarter" idx="12"/>
          </p:nvPr>
        </p:nvSpPr>
        <p:spPr/>
      </p:sp>
      <p:sp>
        <p:nvSpPr>
          <p:cNvPr id="3" name="Text Placeholder 2">
            <a:extLst>
              <a:ext uri="{FF2B5EF4-FFF2-40B4-BE49-F238E27FC236}">
                <a16:creationId xmlns:a16="http://schemas.microsoft.com/office/drawing/2014/main" id="{6F5CD5DF-9014-4556-8DB2-AC13F7BA0791}"/>
              </a:ext>
            </a:extLst>
          </p:cNvPr>
          <p:cNvSpPr>
            <a:spLocks noGrp="1"/>
          </p:cNvSpPr>
          <p:nvPr>
            <p:ph type="body" sz="quarter" idx="16"/>
          </p:nvPr>
        </p:nvSpPr>
        <p:spPr/>
        <p:txBody>
          <a:bodyPr/>
          <a:lstStyle/>
          <a:p>
            <a:endParaRPr lang="en-AU"/>
          </a:p>
        </p:txBody>
      </p:sp>
      <p:sp>
        <p:nvSpPr>
          <p:cNvPr id="4" name="Subtitle 3">
            <a:extLst>
              <a:ext uri="{FF2B5EF4-FFF2-40B4-BE49-F238E27FC236}">
                <a16:creationId xmlns:a16="http://schemas.microsoft.com/office/drawing/2014/main" id="{D9BF963A-FEA8-4F5E-BA0B-AE8B59A83DFA}"/>
              </a:ext>
            </a:extLst>
          </p:cNvPr>
          <p:cNvSpPr>
            <a:spLocks noGrp="1"/>
          </p:cNvSpPr>
          <p:nvPr>
            <p:ph type="subTitle" idx="1"/>
          </p:nvPr>
        </p:nvSpPr>
        <p:spPr>
          <a:xfrm>
            <a:off x="368389" y="2273417"/>
            <a:ext cx="3780000" cy="4295163"/>
          </a:xfrm>
        </p:spPr>
        <p:txBody>
          <a:bodyPr/>
          <a:lstStyle/>
          <a:p>
            <a:r>
              <a:rPr lang="en-AU" sz="2000" dirty="0"/>
              <a:t>Early intervention and prevention is essential to implement these rights.</a:t>
            </a:r>
          </a:p>
          <a:p>
            <a:r>
              <a:rPr lang="en-AU" sz="2000" dirty="0"/>
              <a:t>Substantial action is required to bring about reform to present circumstances, including the wrongful use of power of the social control arms of the State.</a:t>
            </a:r>
          </a:p>
          <a:p>
            <a:r>
              <a:rPr lang="en-AU" sz="2000" dirty="0"/>
              <a:t>This should never be allowed to happen again…….</a:t>
            </a:r>
          </a:p>
          <a:p>
            <a:endParaRPr lang="en-AU" sz="2000" dirty="0"/>
          </a:p>
        </p:txBody>
      </p:sp>
      <p:sp>
        <p:nvSpPr>
          <p:cNvPr id="5" name="Title 4">
            <a:extLst>
              <a:ext uri="{FF2B5EF4-FFF2-40B4-BE49-F238E27FC236}">
                <a16:creationId xmlns:a16="http://schemas.microsoft.com/office/drawing/2014/main" id="{151E3092-A77A-42AC-BBB6-7CBD564020D5}"/>
              </a:ext>
            </a:extLst>
          </p:cNvPr>
          <p:cNvSpPr>
            <a:spLocks noGrp="1"/>
          </p:cNvSpPr>
          <p:nvPr>
            <p:ph type="ctrTitle"/>
          </p:nvPr>
        </p:nvSpPr>
        <p:spPr>
          <a:xfrm>
            <a:off x="368388" y="411061"/>
            <a:ext cx="3780000" cy="1661020"/>
          </a:xfrm>
        </p:spPr>
        <p:txBody>
          <a:bodyPr/>
          <a:lstStyle/>
          <a:p>
            <a:r>
              <a:rPr lang="en-AU" sz="2000" b="1" dirty="0"/>
              <a:t>Concluding Comments;</a:t>
            </a:r>
            <a:br>
              <a:rPr lang="en-AU" sz="2000" b="1" dirty="0"/>
            </a:br>
            <a:r>
              <a:rPr lang="en-AU" sz="2000" dirty="0"/>
              <a:t>Empowerment of persons with disability is essential if these principles and rights are to be put into concrete action.</a:t>
            </a:r>
          </a:p>
        </p:txBody>
      </p:sp>
    </p:spTree>
    <p:extLst>
      <p:ext uri="{BB962C8B-B14F-4D97-AF65-F5344CB8AC3E}">
        <p14:creationId xmlns:p14="http://schemas.microsoft.com/office/powerpoint/2010/main" val="305187225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ubtitle 5">
            <a:extLst>
              <a:ext uri="{FF2B5EF4-FFF2-40B4-BE49-F238E27FC236}">
                <a16:creationId xmlns:a16="http://schemas.microsoft.com/office/drawing/2014/main" id="{A18E9F2C-FC44-4617-A529-475A08D9B96D}"/>
              </a:ext>
            </a:extLst>
          </p:cNvPr>
          <p:cNvSpPr>
            <a:spLocks noGrp="1"/>
          </p:cNvSpPr>
          <p:nvPr>
            <p:ph type="subTitle" idx="1"/>
          </p:nvPr>
        </p:nvSpPr>
        <p:spPr>
          <a:xfrm>
            <a:off x="368389" y="1179646"/>
            <a:ext cx="3714541" cy="5018730"/>
          </a:xfrm>
        </p:spPr>
        <p:txBody>
          <a:bodyPr/>
          <a:lstStyle/>
          <a:p>
            <a:endParaRPr lang="en-AU" b="1" dirty="0"/>
          </a:p>
          <a:p>
            <a:r>
              <a:rPr lang="en-AU" b="1" dirty="0"/>
              <a:t>Fellow of the Australian and New Zealand Society of Criminology</a:t>
            </a:r>
          </a:p>
          <a:p>
            <a:r>
              <a:rPr lang="en-AU" b="1" dirty="0"/>
              <a:t>Honorary Fellow        Deakin University Melbourne</a:t>
            </a:r>
          </a:p>
          <a:p>
            <a:r>
              <a:rPr lang="en-AU" sz="2000" b="1" dirty="0"/>
              <a:t>www.nordendirections.com.au                                   </a:t>
            </a:r>
          </a:p>
          <a:p>
            <a:r>
              <a:rPr lang="en-AU" sz="2000" b="1" dirty="0"/>
              <a:t>Twitter: @</a:t>
            </a:r>
            <a:r>
              <a:rPr lang="en-AU" sz="2000" b="1" dirty="0" err="1"/>
              <a:t>melbournepeter</a:t>
            </a:r>
            <a:endParaRPr lang="en-AU" sz="2000" b="1" dirty="0"/>
          </a:p>
          <a:p>
            <a:endParaRPr lang="en-AU" sz="2000" dirty="0"/>
          </a:p>
        </p:txBody>
      </p:sp>
      <p:sp>
        <p:nvSpPr>
          <p:cNvPr id="5" name="Title 4">
            <a:extLst>
              <a:ext uri="{FF2B5EF4-FFF2-40B4-BE49-F238E27FC236}">
                <a16:creationId xmlns:a16="http://schemas.microsoft.com/office/drawing/2014/main" id="{63367F15-0D65-4A0A-A143-3506CA25BEE0}"/>
              </a:ext>
            </a:extLst>
          </p:cNvPr>
          <p:cNvSpPr>
            <a:spLocks noGrp="1"/>
          </p:cNvSpPr>
          <p:nvPr>
            <p:ph type="ctrTitle"/>
          </p:nvPr>
        </p:nvSpPr>
        <p:spPr>
          <a:xfrm>
            <a:off x="368388" y="830638"/>
            <a:ext cx="3714541" cy="446730"/>
          </a:xfrm>
        </p:spPr>
        <p:txBody>
          <a:bodyPr/>
          <a:lstStyle/>
          <a:p>
            <a:r>
              <a:rPr lang="en-AU" sz="2400" b="1" dirty="0"/>
              <a:t>Peter Norden AO</a:t>
            </a:r>
          </a:p>
        </p:txBody>
      </p:sp>
    </p:spTree>
    <p:extLst>
      <p:ext uri="{BB962C8B-B14F-4D97-AF65-F5344CB8AC3E}">
        <p14:creationId xmlns:p14="http://schemas.microsoft.com/office/powerpoint/2010/main" val="191101352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Placeholder 18">
            <a:extLst>
              <a:ext uri="{FF2B5EF4-FFF2-40B4-BE49-F238E27FC236}">
                <a16:creationId xmlns:a16="http://schemas.microsoft.com/office/drawing/2014/main" id="{70160DEE-AFDD-4986-B66C-244601FF1C15}"/>
              </a:ext>
            </a:extLst>
          </p:cNvPr>
          <p:cNvPicPr>
            <a:picLocks noGrp="1" noChangeAspect="1"/>
          </p:cNvPicPr>
          <p:nvPr>
            <p:ph type="pic" sz="quarter" idx="12"/>
          </p:nvPr>
        </p:nvPicPr>
        <p:blipFill rotWithShape="1">
          <a:blip r:embed="rId2" cstate="screen">
            <a:extLst>
              <a:ext uri="{28A0092B-C50C-407E-A947-70E740481C1C}">
                <a14:useLocalDpi xmlns:a14="http://schemas.microsoft.com/office/drawing/2010/main"/>
              </a:ext>
            </a:extLst>
          </a:blip>
          <a:srcRect t="6" b="6"/>
          <a:stretch/>
        </p:blipFill>
        <p:spPr/>
      </p:pic>
      <p:sp>
        <p:nvSpPr>
          <p:cNvPr id="9" name="Text Placeholder 8">
            <a:extLst>
              <a:ext uri="{FF2B5EF4-FFF2-40B4-BE49-F238E27FC236}">
                <a16:creationId xmlns:a16="http://schemas.microsoft.com/office/drawing/2014/main" id="{1ADB0F9F-F3C4-4E6D-B745-B887316ED177}"/>
              </a:ext>
            </a:extLst>
          </p:cNvPr>
          <p:cNvSpPr>
            <a:spLocks noGrp="1"/>
          </p:cNvSpPr>
          <p:nvPr>
            <p:ph type="body" sz="quarter" idx="16"/>
          </p:nvPr>
        </p:nvSpPr>
        <p:spPr/>
        <p:txBody>
          <a:bodyPr/>
          <a:lstStyle/>
          <a:p>
            <a:endParaRPr lang="en-AU"/>
          </a:p>
        </p:txBody>
      </p:sp>
      <p:sp>
        <p:nvSpPr>
          <p:cNvPr id="6" name="Subtitle 5">
            <a:extLst>
              <a:ext uri="{FF2B5EF4-FFF2-40B4-BE49-F238E27FC236}">
                <a16:creationId xmlns:a16="http://schemas.microsoft.com/office/drawing/2014/main" id="{A18E9F2C-FC44-4617-A529-475A08D9B96D}"/>
              </a:ext>
            </a:extLst>
          </p:cNvPr>
          <p:cNvSpPr>
            <a:spLocks noGrp="1"/>
          </p:cNvSpPr>
          <p:nvPr>
            <p:ph type="subTitle" idx="1"/>
          </p:nvPr>
        </p:nvSpPr>
        <p:spPr>
          <a:xfrm>
            <a:off x="368389" y="4144160"/>
            <a:ext cx="3442774" cy="1744911"/>
          </a:xfrm>
        </p:spPr>
        <p:txBody>
          <a:bodyPr/>
          <a:lstStyle/>
          <a:p>
            <a:endParaRPr lang="en-AU" sz="1600" b="1" dirty="0"/>
          </a:p>
          <a:p>
            <a:r>
              <a:rPr lang="en-AU" sz="1600" dirty="0"/>
              <a:t>The Vinson Inquiry’s in depth report identified where additional funding could be found to improve the public education system over 10 years.</a:t>
            </a:r>
          </a:p>
          <a:p>
            <a:endParaRPr lang="en-AU" sz="1600" dirty="0"/>
          </a:p>
          <a:p>
            <a:endParaRPr lang="en-AU" sz="1600" dirty="0"/>
          </a:p>
        </p:txBody>
      </p:sp>
      <p:sp>
        <p:nvSpPr>
          <p:cNvPr id="5" name="Title 4">
            <a:extLst>
              <a:ext uri="{FF2B5EF4-FFF2-40B4-BE49-F238E27FC236}">
                <a16:creationId xmlns:a16="http://schemas.microsoft.com/office/drawing/2014/main" id="{63367F15-0D65-4A0A-A143-3506CA25BEE0}"/>
              </a:ext>
            </a:extLst>
          </p:cNvPr>
          <p:cNvSpPr>
            <a:spLocks noGrp="1"/>
          </p:cNvSpPr>
          <p:nvPr>
            <p:ph type="ctrTitle"/>
          </p:nvPr>
        </p:nvSpPr>
        <p:spPr>
          <a:xfrm>
            <a:off x="368388" y="474650"/>
            <a:ext cx="3442774" cy="3216506"/>
          </a:xfrm>
        </p:spPr>
        <p:txBody>
          <a:bodyPr/>
          <a:lstStyle/>
          <a:p>
            <a:r>
              <a:rPr lang="en-AU" sz="1800" dirty="0"/>
              <a:t>I also acknowledge the heritage of the late Professor Tony Vinson AM who in 2002, was appointed the Chair of an Independent Inquiry into Public Education in NSW.  His inquiry conducted 28 pubic hearings, more than 150 schools visits and received 770 submissions.</a:t>
            </a:r>
            <a:endParaRPr lang="en-AU" sz="1800" i="1" dirty="0"/>
          </a:p>
        </p:txBody>
      </p:sp>
      <p:pic>
        <p:nvPicPr>
          <p:cNvPr id="7" name="Picture 6">
            <a:extLst>
              <a:ext uri="{FF2B5EF4-FFF2-40B4-BE49-F238E27FC236}">
                <a16:creationId xmlns:a16="http://schemas.microsoft.com/office/drawing/2014/main" id="{4E7F7B49-76AC-4F42-8C0C-77E03884830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95467" y="-76782"/>
            <a:ext cx="5048533" cy="6934782"/>
          </a:xfrm>
          <a:prstGeom prst="rect">
            <a:avLst/>
          </a:prstGeom>
        </p:spPr>
      </p:pic>
    </p:spTree>
    <p:extLst>
      <p:ext uri="{BB962C8B-B14F-4D97-AF65-F5344CB8AC3E}">
        <p14:creationId xmlns:p14="http://schemas.microsoft.com/office/powerpoint/2010/main" val="287197051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Placeholder 18">
            <a:extLst>
              <a:ext uri="{FF2B5EF4-FFF2-40B4-BE49-F238E27FC236}">
                <a16:creationId xmlns:a16="http://schemas.microsoft.com/office/drawing/2014/main" id="{70160DEE-AFDD-4986-B66C-244601FF1C15}"/>
              </a:ext>
            </a:extLst>
          </p:cNvPr>
          <p:cNvPicPr>
            <a:picLocks noGrp="1" noChangeAspect="1"/>
          </p:cNvPicPr>
          <p:nvPr>
            <p:ph type="pic" sz="quarter" idx="12"/>
          </p:nvPr>
        </p:nvPicPr>
        <p:blipFill rotWithShape="1">
          <a:blip r:embed="rId2" cstate="screen">
            <a:extLst>
              <a:ext uri="{28A0092B-C50C-407E-A947-70E740481C1C}">
                <a14:useLocalDpi xmlns:a14="http://schemas.microsoft.com/office/drawing/2010/main"/>
              </a:ext>
            </a:extLst>
          </a:blip>
          <a:srcRect t="6" b="6"/>
          <a:stretch/>
        </p:blipFill>
        <p:spPr/>
      </p:pic>
      <p:sp>
        <p:nvSpPr>
          <p:cNvPr id="9" name="Text Placeholder 8">
            <a:extLst>
              <a:ext uri="{FF2B5EF4-FFF2-40B4-BE49-F238E27FC236}">
                <a16:creationId xmlns:a16="http://schemas.microsoft.com/office/drawing/2014/main" id="{1ADB0F9F-F3C4-4E6D-B745-B887316ED177}"/>
              </a:ext>
            </a:extLst>
          </p:cNvPr>
          <p:cNvSpPr>
            <a:spLocks noGrp="1"/>
          </p:cNvSpPr>
          <p:nvPr>
            <p:ph type="body" sz="quarter" idx="16"/>
          </p:nvPr>
        </p:nvSpPr>
        <p:spPr/>
        <p:txBody>
          <a:bodyPr/>
          <a:lstStyle/>
          <a:p>
            <a:endParaRPr lang="en-AU"/>
          </a:p>
        </p:txBody>
      </p:sp>
      <p:sp>
        <p:nvSpPr>
          <p:cNvPr id="6" name="Subtitle 5">
            <a:extLst>
              <a:ext uri="{FF2B5EF4-FFF2-40B4-BE49-F238E27FC236}">
                <a16:creationId xmlns:a16="http://schemas.microsoft.com/office/drawing/2014/main" id="{A18E9F2C-FC44-4617-A529-475A08D9B96D}"/>
              </a:ext>
            </a:extLst>
          </p:cNvPr>
          <p:cNvSpPr>
            <a:spLocks noGrp="1"/>
          </p:cNvSpPr>
          <p:nvPr>
            <p:ph type="subTitle" idx="1"/>
          </p:nvPr>
        </p:nvSpPr>
        <p:spPr>
          <a:xfrm>
            <a:off x="368389" y="3051740"/>
            <a:ext cx="3442774" cy="2692926"/>
          </a:xfrm>
        </p:spPr>
        <p:txBody>
          <a:bodyPr/>
          <a:lstStyle/>
          <a:p>
            <a:r>
              <a:rPr lang="en-AU" sz="2000" dirty="0"/>
              <a:t>People with a disability must be supported to be their own advocates to ensure proper access to services and opportunities.</a:t>
            </a:r>
          </a:p>
          <a:p>
            <a:r>
              <a:rPr lang="en-AU" sz="2000" dirty="0"/>
              <a:t>This must occur as a preventative measure, early in one’s life cycle, to be effective.</a:t>
            </a:r>
          </a:p>
          <a:p>
            <a:endParaRPr lang="en-AU" sz="2000" i="1" dirty="0"/>
          </a:p>
          <a:p>
            <a:endParaRPr lang="en-AU" sz="2400" dirty="0"/>
          </a:p>
        </p:txBody>
      </p:sp>
      <p:sp>
        <p:nvSpPr>
          <p:cNvPr id="5" name="Title 4">
            <a:extLst>
              <a:ext uri="{FF2B5EF4-FFF2-40B4-BE49-F238E27FC236}">
                <a16:creationId xmlns:a16="http://schemas.microsoft.com/office/drawing/2014/main" id="{63367F15-0D65-4A0A-A143-3506CA25BEE0}"/>
              </a:ext>
            </a:extLst>
          </p:cNvPr>
          <p:cNvSpPr>
            <a:spLocks noGrp="1"/>
          </p:cNvSpPr>
          <p:nvPr>
            <p:ph type="ctrTitle"/>
          </p:nvPr>
        </p:nvSpPr>
        <p:spPr>
          <a:xfrm>
            <a:off x="368388" y="209726"/>
            <a:ext cx="3442774" cy="2393872"/>
          </a:xfrm>
        </p:spPr>
        <p:txBody>
          <a:bodyPr/>
          <a:lstStyle/>
          <a:p>
            <a:r>
              <a:rPr lang="en-AU" sz="2000" dirty="0"/>
              <a:t>20 years ‘work experience’ at Pentridge Prison and with young offenders led me to advocating for the rights of people with a disability……</a:t>
            </a:r>
          </a:p>
        </p:txBody>
      </p:sp>
      <p:pic>
        <p:nvPicPr>
          <p:cNvPr id="3" name="Picture 2">
            <a:extLst>
              <a:ext uri="{FF2B5EF4-FFF2-40B4-BE49-F238E27FC236}">
                <a16:creationId xmlns:a16="http://schemas.microsoft.com/office/drawing/2014/main" id="{5DEC18F0-AA61-4F0E-B713-2ED62CEE0494}"/>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3961279" y="-1"/>
            <a:ext cx="5157158" cy="6858000"/>
          </a:xfrm>
          <a:prstGeom prst="rect">
            <a:avLst/>
          </a:prstGeom>
        </p:spPr>
      </p:pic>
      <p:pic>
        <p:nvPicPr>
          <p:cNvPr id="4" name="Picture 3">
            <a:extLst>
              <a:ext uri="{FF2B5EF4-FFF2-40B4-BE49-F238E27FC236}">
                <a16:creationId xmlns:a16="http://schemas.microsoft.com/office/drawing/2014/main" id="{06D90ECF-ECE8-42E4-9417-CEEDD3D2C47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961278" y="-1"/>
            <a:ext cx="5360521" cy="7061201"/>
          </a:xfrm>
          <a:prstGeom prst="rect">
            <a:avLst/>
          </a:prstGeom>
        </p:spPr>
      </p:pic>
      <p:pic>
        <p:nvPicPr>
          <p:cNvPr id="8" name="Picture 7">
            <a:extLst>
              <a:ext uri="{FF2B5EF4-FFF2-40B4-BE49-F238E27FC236}">
                <a16:creationId xmlns:a16="http://schemas.microsoft.com/office/drawing/2014/main" id="{EADE663F-6B6A-4842-B308-D411F433985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961278" y="0"/>
            <a:ext cx="5449422" cy="7061200"/>
          </a:xfrm>
          <a:prstGeom prst="rect">
            <a:avLst/>
          </a:prstGeom>
        </p:spPr>
      </p:pic>
    </p:spTree>
    <p:extLst>
      <p:ext uri="{BB962C8B-B14F-4D97-AF65-F5344CB8AC3E}">
        <p14:creationId xmlns:p14="http://schemas.microsoft.com/office/powerpoint/2010/main" val="227292647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hart Placeholder 2">
            <a:extLst>
              <a:ext uri="{FF2B5EF4-FFF2-40B4-BE49-F238E27FC236}">
                <a16:creationId xmlns:a16="http://schemas.microsoft.com/office/drawing/2014/main" id="{C6BA6052-72B9-4C88-BF6C-945E5353B8ED}"/>
              </a:ext>
            </a:extLst>
          </p:cNvPr>
          <p:cNvSpPr>
            <a:spLocks noGrp="1"/>
          </p:cNvSpPr>
          <p:nvPr>
            <p:ph type="chart" sz="quarter" idx="14"/>
          </p:nvPr>
        </p:nvSpPr>
        <p:spPr/>
      </p:sp>
      <p:sp>
        <p:nvSpPr>
          <p:cNvPr id="4" name="Title 3">
            <a:extLst>
              <a:ext uri="{FF2B5EF4-FFF2-40B4-BE49-F238E27FC236}">
                <a16:creationId xmlns:a16="http://schemas.microsoft.com/office/drawing/2014/main" id="{AE632C6D-6953-4A35-A510-30495FEBF643}"/>
              </a:ext>
            </a:extLst>
          </p:cNvPr>
          <p:cNvSpPr>
            <a:spLocks noGrp="1"/>
          </p:cNvSpPr>
          <p:nvPr>
            <p:ph type="title"/>
          </p:nvPr>
        </p:nvSpPr>
        <p:spPr/>
        <p:txBody>
          <a:bodyPr/>
          <a:lstStyle/>
          <a:p>
            <a:r>
              <a:rPr lang="en-AU" sz="2000" dirty="0"/>
              <a:t>In last decade, our national imprisonment population has increased at about 8% every year. Similar increases can be seen in the community corrections population.</a:t>
            </a:r>
          </a:p>
        </p:txBody>
      </p:sp>
      <p:pic>
        <p:nvPicPr>
          <p:cNvPr id="6" name="Picture 5">
            <a:extLst>
              <a:ext uri="{FF2B5EF4-FFF2-40B4-BE49-F238E27FC236}">
                <a16:creationId xmlns:a16="http://schemas.microsoft.com/office/drawing/2014/main" id="{9D00AF2D-8F15-4DD4-82DE-C67D4852483A}"/>
              </a:ext>
            </a:extLst>
          </p:cNvPr>
          <p:cNvPicPr>
            <a:picLocks noChangeAspect="1"/>
          </p:cNvPicPr>
          <p:nvPr/>
        </p:nvPicPr>
        <p:blipFill>
          <a:blip r:embed="rId2" cstate="hqprint">
            <a:extLst>
              <a:ext uri="{28A0092B-C50C-407E-A947-70E740481C1C}">
                <a14:useLocalDpi xmlns:a14="http://schemas.microsoft.com/office/drawing/2010/main" val="0"/>
              </a:ext>
            </a:extLst>
          </a:blip>
          <a:stretch>
            <a:fillRect/>
          </a:stretch>
        </p:blipFill>
        <p:spPr>
          <a:xfrm>
            <a:off x="368390" y="1504084"/>
            <a:ext cx="7728587" cy="4197542"/>
          </a:xfrm>
          <a:prstGeom prst="rect">
            <a:avLst/>
          </a:prstGeom>
        </p:spPr>
      </p:pic>
    </p:spTree>
    <p:extLst>
      <p:ext uri="{BB962C8B-B14F-4D97-AF65-F5344CB8AC3E}">
        <p14:creationId xmlns:p14="http://schemas.microsoft.com/office/powerpoint/2010/main" val="263573055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Placeholder 18">
            <a:extLst>
              <a:ext uri="{FF2B5EF4-FFF2-40B4-BE49-F238E27FC236}">
                <a16:creationId xmlns:a16="http://schemas.microsoft.com/office/drawing/2014/main" id="{70160DEE-AFDD-4986-B66C-244601FF1C15}"/>
              </a:ext>
            </a:extLst>
          </p:cNvPr>
          <p:cNvPicPr>
            <a:picLocks noGrp="1" noChangeAspect="1"/>
          </p:cNvPicPr>
          <p:nvPr>
            <p:ph type="pic" sz="quarter" idx="12"/>
          </p:nvPr>
        </p:nvPicPr>
        <p:blipFill rotWithShape="1">
          <a:blip r:embed="rId2" cstate="screen">
            <a:extLst>
              <a:ext uri="{28A0092B-C50C-407E-A947-70E740481C1C}">
                <a14:useLocalDpi xmlns:a14="http://schemas.microsoft.com/office/drawing/2010/main"/>
              </a:ext>
            </a:extLst>
          </a:blip>
          <a:srcRect t="6" b="6"/>
          <a:stretch/>
        </p:blipFill>
        <p:spPr/>
      </p:pic>
      <p:sp>
        <p:nvSpPr>
          <p:cNvPr id="9" name="Text Placeholder 8">
            <a:extLst>
              <a:ext uri="{FF2B5EF4-FFF2-40B4-BE49-F238E27FC236}">
                <a16:creationId xmlns:a16="http://schemas.microsoft.com/office/drawing/2014/main" id="{1ADB0F9F-F3C4-4E6D-B745-B887316ED177}"/>
              </a:ext>
            </a:extLst>
          </p:cNvPr>
          <p:cNvSpPr>
            <a:spLocks noGrp="1"/>
          </p:cNvSpPr>
          <p:nvPr>
            <p:ph type="body" sz="quarter" idx="16"/>
          </p:nvPr>
        </p:nvSpPr>
        <p:spPr/>
        <p:txBody>
          <a:bodyPr/>
          <a:lstStyle/>
          <a:p>
            <a:endParaRPr lang="en-AU"/>
          </a:p>
        </p:txBody>
      </p:sp>
      <p:sp>
        <p:nvSpPr>
          <p:cNvPr id="6" name="Subtitle 5">
            <a:extLst>
              <a:ext uri="{FF2B5EF4-FFF2-40B4-BE49-F238E27FC236}">
                <a16:creationId xmlns:a16="http://schemas.microsoft.com/office/drawing/2014/main" id="{A18E9F2C-FC44-4617-A529-475A08D9B96D}"/>
              </a:ext>
            </a:extLst>
          </p:cNvPr>
          <p:cNvSpPr>
            <a:spLocks noGrp="1"/>
          </p:cNvSpPr>
          <p:nvPr>
            <p:ph type="subTitle" idx="1"/>
          </p:nvPr>
        </p:nvSpPr>
        <p:spPr>
          <a:xfrm>
            <a:off x="368389" y="3179428"/>
            <a:ext cx="3442774" cy="3456264"/>
          </a:xfrm>
        </p:spPr>
        <p:txBody>
          <a:bodyPr/>
          <a:lstStyle/>
          <a:p>
            <a:r>
              <a:rPr lang="en-AU" sz="2400" dirty="0"/>
              <a:t>The financial costs of imprisonment: $104,000 per prisoner per year</a:t>
            </a:r>
          </a:p>
          <a:p>
            <a:r>
              <a:rPr lang="en-AU" sz="2400" dirty="0"/>
              <a:t>The costs of juvenile detention: $541,000 per young person per year.</a:t>
            </a:r>
          </a:p>
          <a:p>
            <a:endParaRPr lang="en-AU" sz="1800" dirty="0"/>
          </a:p>
        </p:txBody>
      </p:sp>
      <p:sp>
        <p:nvSpPr>
          <p:cNvPr id="5" name="Title 4">
            <a:extLst>
              <a:ext uri="{FF2B5EF4-FFF2-40B4-BE49-F238E27FC236}">
                <a16:creationId xmlns:a16="http://schemas.microsoft.com/office/drawing/2014/main" id="{63367F15-0D65-4A0A-A143-3506CA25BEE0}"/>
              </a:ext>
            </a:extLst>
          </p:cNvPr>
          <p:cNvSpPr>
            <a:spLocks noGrp="1"/>
          </p:cNvSpPr>
          <p:nvPr>
            <p:ph type="ctrTitle"/>
          </p:nvPr>
        </p:nvSpPr>
        <p:spPr>
          <a:xfrm>
            <a:off x="368388" y="474651"/>
            <a:ext cx="3442774" cy="1874266"/>
          </a:xfrm>
        </p:spPr>
        <p:txBody>
          <a:bodyPr/>
          <a:lstStyle/>
          <a:p>
            <a:r>
              <a:rPr lang="en-AU" sz="2400" b="1" dirty="0"/>
              <a:t>Access to Justice: prominence of people with disabilities, indigenous, GLBTI people</a:t>
            </a:r>
          </a:p>
        </p:txBody>
      </p:sp>
      <p:pic>
        <p:nvPicPr>
          <p:cNvPr id="7" name="Picture 6">
            <a:extLst>
              <a:ext uri="{FF2B5EF4-FFF2-40B4-BE49-F238E27FC236}">
                <a16:creationId xmlns:a16="http://schemas.microsoft.com/office/drawing/2014/main" id="{F413CD61-100B-4140-BB8A-BB94E0E3FD7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70259" y="-104702"/>
            <a:ext cx="4773741" cy="6962702"/>
          </a:xfrm>
          <a:prstGeom prst="rect">
            <a:avLst/>
          </a:prstGeom>
        </p:spPr>
      </p:pic>
      <p:pic>
        <p:nvPicPr>
          <p:cNvPr id="3" name="Picture 2">
            <a:extLst>
              <a:ext uri="{FF2B5EF4-FFF2-40B4-BE49-F238E27FC236}">
                <a16:creationId xmlns:a16="http://schemas.microsoft.com/office/drawing/2014/main" id="{61E57302-C629-4D50-A829-75A05299DA3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370258" y="-104702"/>
            <a:ext cx="4874410" cy="6962702"/>
          </a:xfrm>
          <a:prstGeom prst="rect">
            <a:avLst/>
          </a:prstGeom>
        </p:spPr>
      </p:pic>
    </p:spTree>
    <p:extLst>
      <p:ext uri="{BB962C8B-B14F-4D97-AF65-F5344CB8AC3E}">
        <p14:creationId xmlns:p14="http://schemas.microsoft.com/office/powerpoint/2010/main" val="166214099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Placeholder 18">
            <a:extLst>
              <a:ext uri="{FF2B5EF4-FFF2-40B4-BE49-F238E27FC236}">
                <a16:creationId xmlns:a16="http://schemas.microsoft.com/office/drawing/2014/main" id="{70160DEE-AFDD-4986-B66C-244601FF1C15}"/>
              </a:ext>
            </a:extLst>
          </p:cNvPr>
          <p:cNvPicPr>
            <a:picLocks noGrp="1" noChangeAspect="1"/>
          </p:cNvPicPr>
          <p:nvPr>
            <p:ph type="pic" sz="quarter" idx="12"/>
          </p:nvPr>
        </p:nvPicPr>
        <p:blipFill rotWithShape="1">
          <a:blip r:embed="rId2" cstate="screen">
            <a:extLst>
              <a:ext uri="{28A0092B-C50C-407E-A947-70E740481C1C}">
                <a14:useLocalDpi xmlns:a14="http://schemas.microsoft.com/office/drawing/2010/main"/>
              </a:ext>
            </a:extLst>
          </a:blip>
          <a:srcRect t="-1733" b="99994"/>
          <a:stretch/>
        </p:blipFill>
        <p:spPr>
          <a:xfrm>
            <a:off x="4619913" y="-83762"/>
            <a:ext cx="4524087" cy="83763"/>
          </a:xfrm>
        </p:spPr>
      </p:pic>
      <p:sp>
        <p:nvSpPr>
          <p:cNvPr id="9" name="Text Placeholder 8">
            <a:extLst>
              <a:ext uri="{FF2B5EF4-FFF2-40B4-BE49-F238E27FC236}">
                <a16:creationId xmlns:a16="http://schemas.microsoft.com/office/drawing/2014/main" id="{1ADB0F9F-F3C4-4E6D-B745-B887316ED177}"/>
              </a:ext>
            </a:extLst>
          </p:cNvPr>
          <p:cNvSpPr>
            <a:spLocks noGrp="1"/>
          </p:cNvSpPr>
          <p:nvPr>
            <p:ph type="body" sz="quarter" idx="16"/>
          </p:nvPr>
        </p:nvSpPr>
        <p:spPr/>
        <p:txBody>
          <a:bodyPr/>
          <a:lstStyle/>
          <a:p>
            <a:endParaRPr lang="en-AU"/>
          </a:p>
        </p:txBody>
      </p:sp>
      <p:sp>
        <p:nvSpPr>
          <p:cNvPr id="6" name="Subtitle 5">
            <a:extLst>
              <a:ext uri="{FF2B5EF4-FFF2-40B4-BE49-F238E27FC236}">
                <a16:creationId xmlns:a16="http://schemas.microsoft.com/office/drawing/2014/main" id="{A18E9F2C-FC44-4617-A529-475A08D9B96D}"/>
              </a:ext>
            </a:extLst>
          </p:cNvPr>
          <p:cNvSpPr>
            <a:spLocks noGrp="1"/>
          </p:cNvSpPr>
          <p:nvPr>
            <p:ph type="subTitle" idx="1"/>
          </p:nvPr>
        </p:nvSpPr>
        <p:spPr>
          <a:xfrm>
            <a:off x="368389" y="1963024"/>
            <a:ext cx="3442774" cy="3221372"/>
          </a:xfrm>
        </p:spPr>
        <p:txBody>
          <a:bodyPr/>
          <a:lstStyle/>
          <a:p>
            <a:r>
              <a:rPr lang="en-AU" sz="2400" i="1" dirty="0"/>
              <a:t>‘Imprisonment ceases to be the incarceration of individual offenders and becomes the systematic imprisonment of whole groups of the population’.</a:t>
            </a:r>
          </a:p>
          <a:p>
            <a:r>
              <a:rPr lang="en-AU" sz="1600" dirty="0"/>
              <a:t>David Garland (2001)                        Mass imprisonment:                         Social causes and consequences</a:t>
            </a:r>
          </a:p>
          <a:p>
            <a:endParaRPr lang="en-AU" sz="2400" dirty="0"/>
          </a:p>
          <a:p>
            <a:r>
              <a:rPr lang="en-AU" sz="1200" b="1" dirty="0"/>
              <a:t>Van Gogh, The Exercise Yard, St Remy-de-Province (1890)</a:t>
            </a:r>
          </a:p>
        </p:txBody>
      </p:sp>
      <p:sp>
        <p:nvSpPr>
          <p:cNvPr id="5" name="Title 4">
            <a:extLst>
              <a:ext uri="{FF2B5EF4-FFF2-40B4-BE49-F238E27FC236}">
                <a16:creationId xmlns:a16="http://schemas.microsoft.com/office/drawing/2014/main" id="{63367F15-0D65-4A0A-A143-3506CA25BEE0}"/>
              </a:ext>
            </a:extLst>
          </p:cNvPr>
          <p:cNvSpPr>
            <a:spLocks noGrp="1"/>
          </p:cNvSpPr>
          <p:nvPr>
            <p:ph type="ctrTitle"/>
          </p:nvPr>
        </p:nvSpPr>
        <p:spPr>
          <a:xfrm>
            <a:off x="368387" y="340124"/>
            <a:ext cx="8719771" cy="1098122"/>
          </a:xfrm>
        </p:spPr>
        <p:txBody>
          <a:bodyPr/>
          <a:lstStyle/>
          <a:p>
            <a:r>
              <a:rPr lang="en-AU" sz="2400" b="1" dirty="0"/>
              <a:t>It is now time </a:t>
            </a:r>
            <a:r>
              <a:rPr lang="en-AU" sz="2400" dirty="0"/>
              <a:t>for us to demand a radical change in the use of imprisonment in Australia which rejects incarceration of the marginalised, the disabled and those who pose no physical threat…</a:t>
            </a:r>
          </a:p>
        </p:txBody>
      </p:sp>
      <p:pic>
        <p:nvPicPr>
          <p:cNvPr id="3" name="Picture 2">
            <a:extLst>
              <a:ext uri="{FF2B5EF4-FFF2-40B4-BE49-F238E27FC236}">
                <a16:creationId xmlns:a16="http://schemas.microsoft.com/office/drawing/2014/main" id="{5DEC18F0-AA61-4F0E-B713-2ED62CEE0494}"/>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4504888" y="1633355"/>
            <a:ext cx="4639111" cy="5304915"/>
          </a:xfrm>
          <a:prstGeom prst="rect">
            <a:avLst/>
          </a:prstGeom>
        </p:spPr>
      </p:pic>
    </p:spTree>
    <p:extLst>
      <p:ext uri="{BB962C8B-B14F-4D97-AF65-F5344CB8AC3E}">
        <p14:creationId xmlns:p14="http://schemas.microsoft.com/office/powerpoint/2010/main" val="83147469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hart Placeholder 2">
            <a:extLst>
              <a:ext uri="{FF2B5EF4-FFF2-40B4-BE49-F238E27FC236}">
                <a16:creationId xmlns:a16="http://schemas.microsoft.com/office/drawing/2014/main" id="{C6BA6052-72B9-4C88-BF6C-945E5353B8ED}"/>
              </a:ext>
            </a:extLst>
          </p:cNvPr>
          <p:cNvSpPr>
            <a:spLocks noGrp="1"/>
          </p:cNvSpPr>
          <p:nvPr>
            <p:ph type="chart" sz="quarter" idx="14"/>
          </p:nvPr>
        </p:nvSpPr>
        <p:spPr>
          <a:xfrm>
            <a:off x="450060" y="2483141"/>
            <a:ext cx="7644520" cy="3842156"/>
          </a:xfrm>
        </p:spPr>
      </p:sp>
      <p:sp>
        <p:nvSpPr>
          <p:cNvPr id="4" name="Title 3">
            <a:extLst>
              <a:ext uri="{FF2B5EF4-FFF2-40B4-BE49-F238E27FC236}">
                <a16:creationId xmlns:a16="http://schemas.microsoft.com/office/drawing/2014/main" id="{AE632C6D-6953-4A35-A510-30495FEBF643}"/>
              </a:ext>
            </a:extLst>
          </p:cNvPr>
          <p:cNvSpPr>
            <a:spLocks noGrp="1"/>
          </p:cNvSpPr>
          <p:nvPr>
            <p:ph type="title"/>
          </p:nvPr>
        </p:nvSpPr>
        <p:spPr>
          <a:xfrm>
            <a:off x="368390" y="192947"/>
            <a:ext cx="7156535" cy="2004969"/>
          </a:xfrm>
        </p:spPr>
        <p:txBody>
          <a:bodyPr/>
          <a:lstStyle/>
          <a:p>
            <a:r>
              <a:rPr lang="en-AU" sz="2000" dirty="0"/>
              <a:t>February 2018 Human Rights Watch report following their investigation of 14 Australian prisons: </a:t>
            </a:r>
            <a:br>
              <a:rPr lang="en-AU" sz="2000" dirty="0"/>
            </a:br>
            <a:br>
              <a:rPr lang="en-AU" sz="2000" dirty="0"/>
            </a:br>
            <a:r>
              <a:rPr lang="en-AU" sz="1600" b="0" i="1" dirty="0"/>
              <a:t>‘People with disabilities, particularly a cognitive or psychosocial disability, are overrepresented in the criminal justice system in Australia </a:t>
            </a:r>
            <a:br>
              <a:rPr lang="en-AU" sz="1600" b="0" i="1" dirty="0"/>
            </a:br>
            <a:r>
              <a:rPr lang="en-AU" sz="1600" b="0" i="1" dirty="0"/>
              <a:t>- comprising around 18% of the population, but almost 50% of people entering prison. They are at a higher risk of violence &amp; abuse’</a:t>
            </a:r>
            <a:br>
              <a:rPr lang="en-AU" sz="2000" b="0" dirty="0"/>
            </a:br>
            <a:endParaRPr lang="en-AU" sz="2000" b="0" dirty="0"/>
          </a:p>
        </p:txBody>
      </p:sp>
      <p:pic>
        <p:nvPicPr>
          <p:cNvPr id="6" name="Picture 5">
            <a:extLst>
              <a:ext uri="{FF2B5EF4-FFF2-40B4-BE49-F238E27FC236}">
                <a16:creationId xmlns:a16="http://schemas.microsoft.com/office/drawing/2014/main" id="{93C64C69-2201-4326-95D8-8EC5A1F84FB0}"/>
              </a:ext>
            </a:extLst>
          </p:cNvPr>
          <p:cNvPicPr>
            <a:picLocks noChangeAspect="1"/>
          </p:cNvPicPr>
          <p:nvPr/>
        </p:nvPicPr>
        <p:blipFill>
          <a:blip r:embed="rId2" cstate="hqprint">
            <a:extLst>
              <a:ext uri="{28A0092B-C50C-407E-A947-70E740481C1C}">
                <a14:useLocalDpi xmlns:a14="http://schemas.microsoft.com/office/drawing/2010/main" val="0"/>
              </a:ext>
            </a:extLst>
          </a:blip>
          <a:stretch>
            <a:fillRect/>
          </a:stretch>
        </p:blipFill>
        <p:spPr>
          <a:xfrm>
            <a:off x="450060" y="2483141"/>
            <a:ext cx="7644520" cy="3842156"/>
          </a:xfrm>
          <a:prstGeom prst="rect">
            <a:avLst/>
          </a:prstGeom>
        </p:spPr>
      </p:pic>
    </p:spTree>
    <p:extLst>
      <p:ext uri="{BB962C8B-B14F-4D97-AF65-F5344CB8AC3E}">
        <p14:creationId xmlns:p14="http://schemas.microsoft.com/office/powerpoint/2010/main" val="1548012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hart Placeholder 2">
            <a:extLst>
              <a:ext uri="{FF2B5EF4-FFF2-40B4-BE49-F238E27FC236}">
                <a16:creationId xmlns:a16="http://schemas.microsoft.com/office/drawing/2014/main" id="{C6BA6052-72B9-4C88-BF6C-945E5353B8ED}"/>
              </a:ext>
            </a:extLst>
          </p:cNvPr>
          <p:cNvSpPr>
            <a:spLocks noGrp="1"/>
          </p:cNvSpPr>
          <p:nvPr>
            <p:ph type="chart" sz="quarter" idx="14"/>
          </p:nvPr>
        </p:nvSpPr>
        <p:spPr/>
      </p:sp>
      <p:sp>
        <p:nvSpPr>
          <p:cNvPr id="4" name="Title 3">
            <a:extLst>
              <a:ext uri="{FF2B5EF4-FFF2-40B4-BE49-F238E27FC236}">
                <a16:creationId xmlns:a16="http://schemas.microsoft.com/office/drawing/2014/main" id="{AE632C6D-6953-4A35-A510-30495FEBF643}"/>
              </a:ext>
            </a:extLst>
          </p:cNvPr>
          <p:cNvSpPr>
            <a:spLocks noGrp="1"/>
          </p:cNvSpPr>
          <p:nvPr>
            <p:ph type="title"/>
          </p:nvPr>
        </p:nvSpPr>
        <p:spPr>
          <a:xfrm>
            <a:off x="368390" y="270173"/>
            <a:ext cx="6208593" cy="577364"/>
          </a:xfrm>
        </p:spPr>
        <p:txBody>
          <a:bodyPr/>
          <a:lstStyle/>
          <a:p>
            <a:r>
              <a:rPr lang="en-AU" dirty="0"/>
              <a:t>Interventions must begin with young offenders:</a:t>
            </a:r>
          </a:p>
        </p:txBody>
      </p:sp>
      <p:pic>
        <p:nvPicPr>
          <p:cNvPr id="6" name="Picture 5">
            <a:extLst>
              <a:ext uri="{FF2B5EF4-FFF2-40B4-BE49-F238E27FC236}">
                <a16:creationId xmlns:a16="http://schemas.microsoft.com/office/drawing/2014/main" id="{93C64C69-2201-4326-95D8-8EC5A1F84FB0}"/>
              </a:ext>
            </a:extLst>
          </p:cNvPr>
          <p:cNvPicPr>
            <a:picLocks noChangeAspect="1"/>
          </p:cNvPicPr>
          <p:nvPr/>
        </p:nvPicPr>
        <p:blipFill>
          <a:blip r:embed="rId2" cstate="hqprint">
            <a:extLst>
              <a:ext uri="{28A0092B-C50C-407E-A947-70E740481C1C}">
                <a14:useLocalDpi xmlns:a14="http://schemas.microsoft.com/office/drawing/2010/main" val="0"/>
              </a:ext>
            </a:extLst>
          </a:blip>
          <a:stretch>
            <a:fillRect/>
          </a:stretch>
        </p:blipFill>
        <p:spPr>
          <a:xfrm>
            <a:off x="368390" y="1047750"/>
            <a:ext cx="7710208" cy="4762500"/>
          </a:xfrm>
          <a:prstGeom prst="rect">
            <a:avLst/>
          </a:prstGeom>
        </p:spPr>
      </p:pic>
    </p:spTree>
    <p:extLst>
      <p:ext uri="{BB962C8B-B14F-4D97-AF65-F5344CB8AC3E}">
        <p14:creationId xmlns:p14="http://schemas.microsoft.com/office/powerpoint/2010/main" val="2608942422"/>
      </p:ext>
    </p:extLst>
  </p:cSld>
  <p:clrMapOvr>
    <a:masterClrMapping/>
  </p:clrMapOvr>
</p:sld>
</file>

<file path=ppt/theme/theme1.xml><?xml version="1.0" encoding="utf-8"?>
<a:theme xmlns:a="http://schemas.openxmlformats.org/drawingml/2006/main" name="Deakin Theme">
  <a:themeElements>
    <a:clrScheme name="DEAKIN TURQUOISE">
      <a:dk1>
        <a:sysClr val="windowText" lastClr="000000"/>
      </a:dk1>
      <a:lt1>
        <a:sysClr val="window" lastClr="FFFFFF"/>
      </a:lt1>
      <a:dk2>
        <a:srgbClr val="0C8572"/>
      </a:dk2>
      <a:lt2>
        <a:srgbClr val="FFFFFF"/>
      </a:lt2>
      <a:accent1>
        <a:srgbClr val="0D8572"/>
      </a:accent1>
      <a:accent2>
        <a:srgbClr val="FFD923"/>
      </a:accent2>
      <a:accent3>
        <a:srgbClr val="F76919"/>
      </a:accent3>
      <a:accent4>
        <a:srgbClr val="007D98"/>
      </a:accent4>
      <a:accent5>
        <a:srgbClr val="C74298"/>
      </a:accent5>
      <a:accent6>
        <a:srgbClr val="E1E1E1"/>
      </a:accent6>
      <a:hlink>
        <a:srgbClr val="000000"/>
      </a:hlink>
      <a:folHlink>
        <a:srgbClr val="000000"/>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8" id="{A2F7CAF2-4EDE-0444-9E98-7F3DEF3A0838}" vid="{8A3EA846-0829-CD45-BB95-B36F11B3F6F6}"/>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19035_Deakin-PowerPoint-template-4x3 - TURQUOISE</Template>
  <TotalTime>1762</TotalTime>
  <Words>756</Words>
  <Application>Microsoft Office PowerPoint</Application>
  <PresentationFormat>On-screen Show (4:3)</PresentationFormat>
  <Paragraphs>71</Paragraphs>
  <Slides>22</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22</vt:i4>
      </vt:variant>
    </vt:vector>
  </HeadingPairs>
  <TitlesOfParts>
    <vt:vector size="26" baseType="lpstr">
      <vt:lpstr>Arial</vt:lpstr>
      <vt:lpstr>Calibri</vt:lpstr>
      <vt:lpstr>Calibri Light</vt:lpstr>
      <vt:lpstr>Deakin Theme</vt:lpstr>
      <vt:lpstr>‘Essential Ethical Foundations for programs of equity in relation to disability’  Equity Matters Disability Symposium</vt:lpstr>
      <vt:lpstr>Recent memories of Tony Vinson would recall a man of humanity and great  understanding….</vt:lpstr>
      <vt:lpstr>I also acknowledge the heritage of the late Professor Tony Vinson AM who in 2002, was appointed the Chair of an Independent Inquiry into Public Education in NSW.  His inquiry conducted 28 pubic hearings, more than 150 schools visits and received 770 submissions.</vt:lpstr>
      <vt:lpstr>20 years ‘work experience’ at Pentridge Prison and with young offenders led me to advocating for the rights of people with a disability……</vt:lpstr>
      <vt:lpstr>In last decade, our national imprisonment population has increased at about 8% every year. Similar increases can be seen in the community corrections population.</vt:lpstr>
      <vt:lpstr>Access to Justice: prominence of people with disabilities, indigenous, GLBTI people</vt:lpstr>
      <vt:lpstr>It is now time for us to demand a radical change in the use of imprisonment in Australia which rejects incarceration of the marginalised, the disabled and those who pose no physical threat…</vt:lpstr>
      <vt:lpstr>February 2018 Human Rights Watch report following their investigation of 14 Australian prisons:   ‘People with disabilities, particularly a cognitive or psychosocial disability, are overrepresented in the criminal justice system in Australia  - comprising around 18% of the population, but almost 50% of people entering prison. They are at a higher risk of violence &amp; abuse’ </vt:lpstr>
      <vt:lpstr>Interventions must begin with young offenders:</vt:lpstr>
      <vt:lpstr>Remand Population is now more than one third of total: Most remanded persons are not serious offenders but impacted by insecure accommodation or a disability.  Most will not eventually be given a custodial sentence…</vt:lpstr>
      <vt:lpstr>PowerPoint Presentation</vt:lpstr>
      <vt:lpstr>The widely recognised over-representation of indigenous persons in Australian prisons is well recognised.   Less recognised is a similar over representation of persons from disadvantaged localities and neighbourhoods. </vt:lpstr>
      <vt:lpstr>Aboriginal &amp; Torres Strait Islander Imprisonment Rate by State &amp; Territory:</vt:lpstr>
      <vt:lpstr>‘Pathways to Justice’ Australian Law Reform Commission Report 2017</vt:lpstr>
      <vt:lpstr>Four major locational studies in which Vinson analysed the concentration of disadvantage by postcode</vt:lpstr>
      <vt:lpstr>DOTE 2015 2nd National Report </vt:lpstr>
      <vt:lpstr>Social Exclusion: ‘With an overall employment rate of 40% for people with disabilities, Australia ranks 21st out of 29 OECD countries, despite above average employment rates for people without disabilities’ (Honey et al, 2014, Aust J. of Social Issues 49,2).</vt:lpstr>
      <vt:lpstr>Ethical Foundations for programs of equity in relation to disability:  Essential understanding of the inherent dignity of every human being as of value in themselves.  That dignity is not assessed in terms of capacity or wealth….</vt:lpstr>
      <vt:lpstr>Ethical Foundations: (continued)  ‘All human beings are born free and equal in dignity and rights. They are endowed with reason and conscience and should act towards one another in a spirit of brotherhood’  Article 1.  </vt:lpstr>
      <vt:lpstr>Ethical Foundations: (continued)  General Principles (include)  - freedom to make one’s own choices - respect for independence of persons - full &amp; effective participation and inclusion in society - respect for differences as part of human diversity and humanity - equality of opportunity - respect for the evolving capacities of children with disabilities  - respect for the right of children with disabilities to preserve their identities   </vt:lpstr>
      <vt:lpstr>Concluding Comments; Empowerment of persons with disability is essential if these principles and rights are to be put into concrete action.</vt:lpstr>
      <vt:lpstr>Peter Norden AO</vt:lpstr>
    </vt:vector>
  </TitlesOfParts>
  <Company>Deakin University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name or heading here</dc:title>
  <dc:creator>Hazel Tan</dc:creator>
  <cp:lastModifiedBy>Peter Norden</cp:lastModifiedBy>
  <cp:revision>154</cp:revision>
  <cp:lastPrinted>2018-10-26T01:21:04Z</cp:lastPrinted>
  <dcterms:created xsi:type="dcterms:W3CDTF">2018-01-18T22:19:52Z</dcterms:created>
  <dcterms:modified xsi:type="dcterms:W3CDTF">2018-10-26T01:43:37Z</dcterms:modified>
</cp:coreProperties>
</file>